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1" r:id="rId3"/>
    <p:sldId id="262" r:id="rId4"/>
    <p:sldId id="266" r:id="rId5"/>
    <p:sldId id="268" r:id="rId6"/>
    <p:sldId id="265" r:id="rId7"/>
    <p:sldId id="275" r:id="rId8"/>
    <p:sldId id="290" r:id="rId9"/>
    <p:sldId id="291" r:id="rId10"/>
    <p:sldId id="292" r:id="rId11"/>
    <p:sldId id="278" r:id="rId12"/>
    <p:sldId id="280" r:id="rId13"/>
    <p:sldId id="279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69" r:id="rId24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F1513E-D508-48B3-9BC3-E0AC4283C9C4}" v="2" dt="2023-03-29T18:12:40.65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8"/>
  </p:normalViewPr>
  <p:slideViewPr>
    <p:cSldViewPr>
      <p:cViewPr varScale="1">
        <p:scale>
          <a:sx n="41" d="100"/>
          <a:sy n="41" d="100"/>
        </p:scale>
        <p:origin x="82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a Menegari Querido" userId="b6c961e2a09a85c7" providerId="LiveId" clId="{2FF1513E-D508-48B3-9BC3-E0AC4283C9C4}"/>
    <pc:docChg chg="undo custSel addSld delSld modSld sldOrd">
      <pc:chgData name="Fernanda Menegari Querido" userId="b6c961e2a09a85c7" providerId="LiveId" clId="{2FF1513E-D508-48B3-9BC3-E0AC4283C9C4}" dt="2023-03-29T18:31:22.188" v="438" actId="20577"/>
      <pc:docMkLst>
        <pc:docMk/>
      </pc:docMkLst>
      <pc:sldChg chg="modSp mod">
        <pc:chgData name="Fernanda Menegari Querido" userId="b6c961e2a09a85c7" providerId="LiveId" clId="{2FF1513E-D508-48B3-9BC3-E0AC4283C9C4}" dt="2023-03-29T18:25:26.510" v="425" actId="1038"/>
        <pc:sldMkLst>
          <pc:docMk/>
          <pc:sldMk cId="0" sldId="261"/>
        </pc:sldMkLst>
        <pc:spChg chg="mod">
          <ac:chgData name="Fernanda Menegari Querido" userId="b6c961e2a09a85c7" providerId="LiveId" clId="{2FF1513E-D508-48B3-9BC3-E0AC4283C9C4}" dt="2023-03-29T18:25:09.014" v="409" actId="14100"/>
          <ac:spMkLst>
            <pc:docMk/>
            <pc:sldMk cId="0" sldId="261"/>
            <ac:spMk id="9" creationId="{00000000-0000-0000-0000-000000000000}"/>
          </ac:spMkLst>
        </pc:spChg>
        <pc:spChg chg="mod">
          <ac:chgData name="Fernanda Menegari Querido" userId="b6c961e2a09a85c7" providerId="LiveId" clId="{2FF1513E-D508-48B3-9BC3-E0AC4283C9C4}" dt="2023-03-29T18:25:26.510" v="425" actId="1038"/>
          <ac:spMkLst>
            <pc:docMk/>
            <pc:sldMk cId="0" sldId="261"/>
            <ac:spMk id="10" creationId="{00000000-0000-0000-0000-000000000000}"/>
          </ac:spMkLst>
        </pc:spChg>
      </pc:sldChg>
      <pc:sldChg chg="modSp mod">
        <pc:chgData name="Fernanda Menegari Querido" userId="b6c961e2a09a85c7" providerId="LiveId" clId="{2FF1513E-D508-48B3-9BC3-E0AC4283C9C4}" dt="2023-03-29T18:21:58.091" v="371" actId="404"/>
        <pc:sldMkLst>
          <pc:docMk/>
          <pc:sldMk cId="0" sldId="262"/>
        </pc:sldMkLst>
        <pc:spChg chg="mod">
          <ac:chgData name="Fernanda Menegari Querido" userId="b6c961e2a09a85c7" providerId="LiveId" clId="{2FF1513E-D508-48B3-9BC3-E0AC4283C9C4}" dt="2023-03-29T18:21:58.091" v="371" actId="404"/>
          <ac:spMkLst>
            <pc:docMk/>
            <pc:sldMk cId="0" sldId="262"/>
            <ac:spMk id="13" creationId="{07D5E4A7-B075-5777-3FB6-1B4C5C1F3550}"/>
          </ac:spMkLst>
        </pc:spChg>
      </pc:sldChg>
      <pc:sldChg chg="modSp mod">
        <pc:chgData name="Fernanda Menegari Querido" userId="b6c961e2a09a85c7" providerId="LiveId" clId="{2FF1513E-D508-48B3-9BC3-E0AC4283C9C4}" dt="2023-03-29T18:25:49.701" v="434" actId="1035"/>
        <pc:sldMkLst>
          <pc:docMk/>
          <pc:sldMk cId="0" sldId="265"/>
        </pc:sldMkLst>
        <pc:spChg chg="mod">
          <ac:chgData name="Fernanda Menegari Querido" userId="b6c961e2a09a85c7" providerId="LiveId" clId="{2FF1513E-D508-48B3-9BC3-E0AC4283C9C4}" dt="2023-03-29T18:25:49.701" v="434" actId="1035"/>
          <ac:spMkLst>
            <pc:docMk/>
            <pc:sldMk cId="0" sldId="265"/>
            <ac:spMk id="2" creationId="{00000000-0000-0000-0000-000000000000}"/>
          </ac:spMkLst>
        </pc:spChg>
      </pc:sldChg>
      <pc:sldChg chg="modSp mod">
        <pc:chgData name="Fernanda Menegari Querido" userId="b6c961e2a09a85c7" providerId="LiveId" clId="{2FF1513E-D508-48B3-9BC3-E0AC4283C9C4}" dt="2023-03-29T18:25:35.208" v="432" actId="404"/>
        <pc:sldMkLst>
          <pc:docMk/>
          <pc:sldMk cId="0" sldId="266"/>
        </pc:sldMkLst>
        <pc:spChg chg="mod">
          <ac:chgData name="Fernanda Menegari Querido" userId="b6c961e2a09a85c7" providerId="LiveId" clId="{2FF1513E-D508-48B3-9BC3-E0AC4283C9C4}" dt="2023-03-29T18:25:35.208" v="432" actId="404"/>
          <ac:spMkLst>
            <pc:docMk/>
            <pc:sldMk cId="0" sldId="266"/>
            <ac:spMk id="10" creationId="{00000000-0000-0000-0000-000000000000}"/>
          </ac:spMkLst>
        </pc:spChg>
      </pc:sldChg>
      <pc:sldChg chg="modSp mod">
        <pc:chgData name="Fernanda Menegari Querido" userId="b6c961e2a09a85c7" providerId="LiveId" clId="{2FF1513E-D508-48B3-9BC3-E0AC4283C9C4}" dt="2023-03-29T18:23:05.466" v="398" actId="1035"/>
        <pc:sldMkLst>
          <pc:docMk/>
          <pc:sldMk cId="0" sldId="269"/>
        </pc:sldMkLst>
        <pc:spChg chg="mod">
          <ac:chgData name="Fernanda Menegari Querido" userId="b6c961e2a09a85c7" providerId="LiveId" clId="{2FF1513E-D508-48B3-9BC3-E0AC4283C9C4}" dt="2023-03-29T18:23:00.179" v="383" actId="1035"/>
          <ac:spMkLst>
            <pc:docMk/>
            <pc:sldMk cId="0" sldId="269"/>
            <ac:spMk id="2" creationId="{00000000-0000-0000-0000-000000000000}"/>
          </ac:spMkLst>
        </pc:spChg>
        <pc:spChg chg="mod">
          <ac:chgData name="Fernanda Menegari Querido" userId="b6c961e2a09a85c7" providerId="LiveId" clId="{2FF1513E-D508-48B3-9BC3-E0AC4283C9C4}" dt="2023-03-29T18:23:05.466" v="398" actId="1035"/>
          <ac:spMkLst>
            <pc:docMk/>
            <pc:sldMk cId="0" sldId="269"/>
            <ac:spMk id="3" creationId="{00000000-0000-0000-0000-000000000000}"/>
          </ac:spMkLst>
        </pc:spChg>
      </pc:sldChg>
      <pc:sldChg chg="modSp mod">
        <pc:chgData name="Fernanda Menegari Querido" userId="b6c961e2a09a85c7" providerId="LiveId" clId="{2FF1513E-D508-48B3-9BC3-E0AC4283C9C4}" dt="2023-03-29T18:18:45.390" v="264" actId="1036"/>
        <pc:sldMkLst>
          <pc:docMk/>
          <pc:sldMk cId="2987182765" sldId="275"/>
        </pc:sldMkLst>
        <pc:spChg chg="mod">
          <ac:chgData name="Fernanda Menegari Querido" userId="b6c961e2a09a85c7" providerId="LiveId" clId="{2FF1513E-D508-48B3-9BC3-E0AC4283C9C4}" dt="2023-03-29T18:18:45.390" v="264" actId="1036"/>
          <ac:spMkLst>
            <pc:docMk/>
            <pc:sldMk cId="2987182765" sldId="275"/>
            <ac:spMk id="2" creationId="{00000000-0000-0000-0000-000000000000}"/>
          </ac:spMkLst>
        </pc:spChg>
      </pc:sldChg>
      <pc:sldChg chg="addSp delSp modSp del mod">
        <pc:chgData name="Fernanda Menegari Querido" userId="b6c961e2a09a85c7" providerId="LiveId" clId="{2FF1513E-D508-48B3-9BC3-E0AC4283C9C4}" dt="2023-03-29T18:14:55.947" v="170" actId="47"/>
        <pc:sldMkLst>
          <pc:docMk/>
          <pc:sldMk cId="2000866847" sldId="277"/>
        </pc:sldMkLst>
        <pc:spChg chg="add del mod">
          <ac:chgData name="Fernanda Menegari Querido" userId="b6c961e2a09a85c7" providerId="LiveId" clId="{2FF1513E-D508-48B3-9BC3-E0AC4283C9C4}" dt="2023-03-29T18:09:37.190" v="134" actId="478"/>
          <ac:spMkLst>
            <pc:docMk/>
            <pc:sldMk cId="2000866847" sldId="277"/>
            <ac:spMk id="9" creationId="{B4262573-580A-475C-67D0-EB4150E6BFF5}"/>
          </ac:spMkLst>
        </pc:spChg>
        <pc:spChg chg="mod">
          <ac:chgData name="Fernanda Menegari Querido" userId="b6c961e2a09a85c7" providerId="LiveId" clId="{2FF1513E-D508-48B3-9BC3-E0AC4283C9C4}" dt="2023-03-29T18:11:07.319" v="146" actId="120"/>
          <ac:spMkLst>
            <pc:docMk/>
            <pc:sldMk cId="2000866847" sldId="277"/>
            <ac:spMk id="10" creationId="{00000000-0000-0000-0000-000000000000}"/>
          </ac:spMkLst>
        </pc:spChg>
      </pc:sldChg>
      <pc:sldChg chg="addSp delSp modSp mod">
        <pc:chgData name="Fernanda Menegari Querido" userId="b6c961e2a09a85c7" providerId="LiveId" clId="{2FF1513E-D508-48B3-9BC3-E0AC4283C9C4}" dt="2023-03-29T18:16:42.227" v="186" actId="1035"/>
        <pc:sldMkLst>
          <pc:docMk/>
          <pc:sldMk cId="3072045757" sldId="279"/>
        </pc:sldMkLst>
        <pc:spChg chg="mod">
          <ac:chgData name="Fernanda Menegari Querido" userId="b6c961e2a09a85c7" providerId="LiveId" clId="{2FF1513E-D508-48B3-9BC3-E0AC4283C9C4}" dt="2023-03-29T18:16:42.227" v="186" actId="1035"/>
          <ac:spMkLst>
            <pc:docMk/>
            <pc:sldMk cId="3072045757" sldId="279"/>
            <ac:spMk id="2" creationId="{00000000-0000-0000-0000-000000000000}"/>
          </ac:spMkLst>
        </pc:spChg>
        <pc:spChg chg="del">
          <ac:chgData name="Fernanda Menegari Querido" userId="b6c961e2a09a85c7" providerId="LiveId" clId="{2FF1513E-D508-48B3-9BC3-E0AC4283C9C4}" dt="2023-03-29T18:16:34.423" v="173" actId="478"/>
          <ac:spMkLst>
            <pc:docMk/>
            <pc:sldMk cId="3072045757" sldId="279"/>
            <ac:spMk id="3" creationId="{00000000-0000-0000-0000-000000000000}"/>
          </ac:spMkLst>
        </pc:spChg>
        <pc:spChg chg="add del mod">
          <ac:chgData name="Fernanda Menegari Querido" userId="b6c961e2a09a85c7" providerId="LiveId" clId="{2FF1513E-D508-48B3-9BC3-E0AC4283C9C4}" dt="2023-03-29T18:16:36.265" v="174" actId="478"/>
          <ac:spMkLst>
            <pc:docMk/>
            <pc:sldMk cId="3072045757" sldId="279"/>
            <ac:spMk id="5" creationId="{6FD21F23-35D2-62EF-858A-54055ADAEC33}"/>
          </ac:spMkLst>
        </pc:spChg>
      </pc:sldChg>
      <pc:sldChg chg="modSp mod">
        <pc:chgData name="Fernanda Menegari Querido" userId="b6c961e2a09a85c7" providerId="LiveId" clId="{2FF1513E-D508-48B3-9BC3-E0AC4283C9C4}" dt="2023-03-29T18:17:18.472" v="217" actId="1036"/>
        <pc:sldMkLst>
          <pc:docMk/>
          <pc:sldMk cId="1057426055" sldId="281"/>
        </pc:sldMkLst>
        <pc:spChg chg="mod">
          <ac:chgData name="Fernanda Menegari Querido" userId="b6c961e2a09a85c7" providerId="LiveId" clId="{2FF1513E-D508-48B3-9BC3-E0AC4283C9C4}" dt="2023-03-29T18:17:18.472" v="217" actId="1036"/>
          <ac:spMkLst>
            <pc:docMk/>
            <pc:sldMk cId="1057426055" sldId="281"/>
            <ac:spMk id="14" creationId="{2582E1A9-ED26-0BC4-A18E-B8ECE85B315D}"/>
          </ac:spMkLst>
        </pc:spChg>
      </pc:sldChg>
      <pc:sldChg chg="addSp delSp modSp mod">
        <pc:chgData name="Fernanda Menegari Querido" userId="b6c961e2a09a85c7" providerId="LiveId" clId="{2FF1513E-D508-48B3-9BC3-E0AC4283C9C4}" dt="2023-03-29T18:17:14.163" v="194" actId="1076"/>
        <pc:sldMkLst>
          <pc:docMk/>
          <pc:sldMk cId="2035431258" sldId="282"/>
        </pc:sldMkLst>
        <pc:spChg chg="add del mod">
          <ac:chgData name="Fernanda Menegari Querido" userId="b6c961e2a09a85c7" providerId="LiveId" clId="{2FF1513E-D508-48B3-9BC3-E0AC4283C9C4}" dt="2023-03-29T18:16:59.937" v="188" actId="478"/>
          <ac:spMkLst>
            <pc:docMk/>
            <pc:sldMk cId="2035431258" sldId="282"/>
            <ac:spMk id="10" creationId="{2695A018-1EB2-06AB-6914-528BB62A9E7F}"/>
          </ac:spMkLst>
        </pc:spChg>
        <pc:spChg chg="mod">
          <ac:chgData name="Fernanda Menegari Querido" userId="b6c961e2a09a85c7" providerId="LiveId" clId="{2FF1513E-D508-48B3-9BC3-E0AC4283C9C4}" dt="2023-03-29T18:17:14.163" v="194" actId="1076"/>
          <ac:spMkLst>
            <pc:docMk/>
            <pc:sldMk cId="2035431258" sldId="282"/>
            <ac:spMk id="14" creationId="{2582E1A9-ED26-0BC4-A18E-B8ECE85B315D}"/>
          </ac:spMkLst>
        </pc:spChg>
        <pc:spChg chg="del">
          <ac:chgData name="Fernanda Menegari Querido" userId="b6c961e2a09a85c7" providerId="LiveId" clId="{2FF1513E-D508-48B3-9BC3-E0AC4283C9C4}" dt="2023-03-29T18:16:58.525" v="187" actId="478"/>
          <ac:spMkLst>
            <pc:docMk/>
            <pc:sldMk cId="2035431258" sldId="282"/>
            <ac:spMk id="15" creationId="{DE4BFA9E-929E-19DC-8BE4-43730D7607A1}"/>
          </ac:spMkLst>
        </pc:spChg>
      </pc:sldChg>
      <pc:sldChg chg="addSp delSp modSp mod">
        <pc:chgData name="Fernanda Menegari Querido" userId="b6c961e2a09a85c7" providerId="LiveId" clId="{2FF1513E-D508-48B3-9BC3-E0AC4283C9C4}" dt="2023-03-29T18:17:30.640" v="227" actId="1035"/>
        <pc:sldMkLst>
          <pc:docMk/>
          <pc:sldMk cId="1228974927" sldId="283"/>
        </pc:sldMkLst>
        <pc:spChg chg="add del mod">
          <ac:chgData name="Fernanda Menegari Querido" userId="b6c961e2a09a85c7" providerId="LiveId" clId="{2FF1513E-D508-48B3-9BC3-E0AC4283C9C4}" dt="2023-03-29T18:17:28.589" v="219" actId="478"/>
          <ac:spMkLst>
            <pc:docMk/>
            <pc:sldMk cId="1228974927" sldId="283"/>
            <ac:spMk id="10" creationId="{44BE7F39-451D-416F-4B8C-80D8BED8C885}"/>
          </ac:spMkLst>
        </pc:spChg>
        <pc:spChg chg="mod">
          <ac:chgData name="Fernanda Menegari Querido" userId="b6c961e2a09a85c7" providerId="LiveId" clId="{2FF1513E-D508-48B3-9BC3-E0AC4283C9C4}" dt="2023-03-29T18:17:30.640" v="227" actId="1035"/>
          <ac:spMkLst>
            <pc:docMk/>
            <pc:sldMk cId="1228974927" sldId="283"/>
            <ac:spMk id="14" creationId="{2582E1A9-ED26-0BC4-A18E-B8ECE85B315D}"/>
          </ac:spMkLst>
        </pc:spChg>
        <pc:spChg chg="del">
          <ac:chgData name="Fernanda Menegari Querido" userId="b6c961e2a09a85c7" providerId="LiveId" clId="{2FF1513E-D508-48B3-9BC3-E0AC4283C9C4}" dt="2023-03-29T18:17:26.536" v="218" actId="478"/>
          <ac:spMkLst>
            <pc:docMk/>
            <pc:sldMk cId="1228974927" sldId="283"/>
            <ac:spMk id="15" creationId="{DE4BFA9E-929E-19DC-8BE4-43730D7607A1}"/>
          </ac:spMkLst>
        </pc:spChg>
      </pc:sldChg>
      <pc:sldChg chg="addSp delSp modSp mod">
        <pc:chgData name="Fernanda Menegari Querido" userId="b6c961e2a09a85c7" providerId="LiveId" clId="{2FF1513E-D508-48B3-9BC3-E0AC4283C9C4}" dt="2023-03-29T18:17:51.644" v="248" actId="1036"/>
        <pc:sldMkLst>
          <pc:docMk/>
          <pc:sldMk cId="683375579" sldId="284"/>
        </pc:sldMkLst>
        <pc:spChg chg="mod">
          <ac:chgData name="Fernanda Menegari Querido" userId="b6c961e2a09a85c7" providerId="LiveId" clId="{2FF1513E-D508-48B3-9BC3-E0AC4283C9C4}" dt="2023-03-29T18:17:44.824" v="235" actId="1035"/>
          <ac:spMkLst>
            <pc:docMk/>
            <pc:sldMk cId="683375579" sldId="284"/>
            <ac:spMk id="2" creationId="{00000000-0000-0000-0000-000000000000}"/>
          </ac:spMkLst>
        </pc:spChg>
        <pc:spChg chg="add del mod">
          <ac:chgData name="Fernanda Menegari Querido" userId="b6c961e2a09a85c7" providerId="LiveId" clId="{2FF1513E-D508-48B3-9BC3-E0AC4283C9C4}" dt="2023-03-29T18:17:47.500" v="237" actId="478"/>
          <ac:spMkLst>
            <pc:docMk/>
            <pc:sldMk cId="683375579" sldId="284"/>
            <ac:spMk id="10" creationId="{53DB6EB2-15B7-8239-8F6D-FB7C31D492EB}"/>
          </ac:spMkLst>
        </pc:spChg>
        <pc:spChg chg="mod">
          <ac:chgData name="Fernanda Menegari Querido" userId="b6c961e2a09a85c7" providerId="LiveId" clId="{2FF1513E-D508-48B3-9BC3-E0AC4283C9C4}" dt="2023-03-29T18:17:51.644" v="248" actId="1036"/>
          <ac:spMkLst>
            <pc:docMk/>
            <pc:sldMk cId="683375579" sldId="284"/>
            <ac:spMk id="14" creationId="{2582E1A9-ED26-0BC4-A18E-B8ECE85B315D}"/>
          </ac:spMkLst>
        </pc:spChg>
        <pc:spChg chg="del">
          <ac:chgData name="Fernanda Menegari Querido" userId="b6c961e2a09a85c7" providerId="LiveId" clId="{2FF1513E-D508-48B3-9BC3-E0AC4283C9C4}" dt="2023-03-29T18:17:37.324" v="228" actId="478"/>
          <ac:spMkLst>
            <pc:docMk/>
            <pc:sldMk cId="683375579" sldId="284"/>
            <ac:spMk id="15" creationId="{DE4BFA9E-929E-19DC-8BE4-43730D7607A1}"/>
          </ac:spMkLst>
        </pc:spChg>
      </pc:sldChg>
      <pc:sldChg chg="addSp delSp modSp mod">
        <pc:chgData name="Fernanda Menegari Querido" userId="b6c961e2a09a85c7" providerId="LiveId" clId="{2FF1513E-D508-48B3-9BC3-E0AC4283C9C4}" dt="2023-03-29T18:18:03.680" v="254" actId="478"/>
        <pc:sldMkLst>
          <pc:docMk/>
          <pc:sldMk cId="2156333864" sldId="285"/>
        </pc:sldMkLst>
        <pc:spChg chg="add del">
          <ac:chgData name="Fernanda Menegari Querido" userId="b6c961e2a09a85c7" providerId="LiveId" clId="{2FF1513E-D508-48B3-9BC3-E0AC4283C9C4}" dt="2023-03-29T18:18:01.333" v="253" actId="478"/>
          <ac:spMkLst>
            <pc:docMk/>
            <pc:sldMk cId="2156333864" sldId="285"/>
            <ac:spMk id="2" creationId="{00000000-0000-0000-0000-000000000000}"/>
          </ac:spMkLst>
        </pc:spChg>
        <pc:spChg chg="add del mod">
          <ac:chgData name="Fernanda Menegari Querido" userId="b6c961e2a09a85c7" providerId="LiveId" clId="{2FF1513E-D508-48B3-9BC3-E0AC4283C9C4}" dt="2023-03-29T18:18:03.680" v="254" actId="478"/>
          <ac:spMkLst>
            <pc:docMk/>
            <pc:sldMk cId="2156333864" sldId="285"/>
            <ac:spMk id="10" creationId="{DBFD23AB-7D28-0EEB-A7A3-F3D17B7B9CB5}"/>
          </ac:spMkLst>
        </pc:spChg>
        <pc:spChg chg="del">
          <ac:chgData name="Fernanda Menegari Querido" userId="b6c961e2a09a85c7" providerId="LiveId" clId="{2FF1513E-D508-48B3-9BC3-E0AC4283C9C4}" dt="2023-03-29T18:17:55.620" v="249" actId="478"/>
          <ac:spMkLst>
            <pc:docMk/>
            <pc:sldMk cId="2156333864" sldId="285"/>
            <ac:spMk id="15" creationId="{DE4BFA9E-929E-19DC-8BE4-43730D7607A1}"/>
          </ac:spMkLst>
        </pc:spChg>
      </pc:sldChg>
      <pc:sldChg chg="addSp delSp modSp mod">
        <pc:chgData name="Fernanda Menegari Querido" userId="b6c961e2a09a85c7" providerId="LiveId" clId="{2FF1513E-D508-48B3-9BC3-E0AC4283C9C4}" dt="2023-03-29T18:31:22.188" v="438" actId="20577"/>
        <pc:sldMkLst>
          <pc:docMk/>
          <pc:sldMk cId="2225963030" sldId="290"/>
        </pc:sldMkLst>
        <pc:spChg chg="add del mod">
          <ac:chgData name="Fernanda Menegari Querido" userId="b6c961e2a09a85c7" providerId="LiveId" clId="{2FF1513E-D508-48B3-9BC3-E0AC4283C9C4}" dt="2023-03-29T18:31:22.188" v="438" actId="20577"/>
          <ac:spMkLst>
            <pc:docMk/>
            <pc:sldMk cId="2225963030" sldId="290"/>
            <ac:spMk id="10" creationId="{00000000-0000-0000-0000-000000000000}"/>
          </ac:spMkLst>
        </pc:spChg>
      </pc:sldChg>
      <pc:sldChg chg="modSp mod">
        <pc:chgData name="Fernanda Menegari Querido" userId="b6c961e2a09a85c7" providerId="LiveId" clId="{2FF1513E-D508-48B3-9BC3-E0AC4283C9C4}" dt="2023-03-29T18:20:56.923" v="347" actId="404"/>
        <pc:sldMkLst>
          <pc:docMk/>
          <pc:sldMk cId="3006191434" sldId="291"/>
        </pc:sldMkLst>
        <pc:spChg chg="mod">
          <ac:chgData name="Fernanda Menegari Querido" userId="b6c961e2a09a85c7" providerId="LiveId" clId="{2FF1513E-D508-48B3-9BC3-E0AC4283C9C4}" dt="2023-03-29T18:20:56.923" v="347" actId="404"/>
          <ac:spMkLst>
            <pc:docMk/>
            <pc:sldMk cId="3006191434" sldId="291"/>
            <ac:spMk id="10" creationId="{00000000-0000-0000-0000-000000000000}"/>
          </ac:spMkLst>
        </pc:spChg>
      </pc:sldChg>
      <pc:sldChg chg="addSp delSp modSp add mod ord">
        <pc:chgData name="Fernanda Menegari Querido" userId="b6c961e2a09a85c7" providerId="LiveId" clId="{2FF1513E-D508-48B3-9BC3-E0AC4283C9C4}" dt="2023-03-29T18:19:59.222" v="312" actId="1035"/>
        <pc:sldMkLst>
          <pc:docMk/>
          <pc:sldMk cId="3693576842" sldId="292"/>
        </pc:sldMkLst>
        <pc:spChg chg="add del mod">
          <ac:chgData name="Fernanda Menegari Querido" userId="b6c961e2a09a85c7" providerId="LiveId" clId="{2FF1513E-D508-48B3-9BC3-E0AC4283C9C4}" dt="2023-03-29T18:12:39.776" v="163" actId="478"/>
          <ac:spMkLst>
            <pc:docMk/>
            <pc:sldMk cId="3693576842" sldId="292"/>
            <ac:spMk id="10" creationId="{5DD2B418-B739-2D5A-C05A-72501964E2E5}"/>
          </ac:spMkLst>
        </pc:spChg>
        <pc:spChg chg="add mod">
          <ac:chgData name="Fernanda Menegari Querido" userId="b6c961e2a09a85c7" providerId="LiveId" clId="{2FF1513E-D508-48B3-9BC3-E0AC4283C9C4}" dt="2023-03-29T18:12:43.278" v="165" actId="207"/>
          <ac:spMkLst>
            <pc:docMk/>
            <pc:sldMk cId="3693576842" sldId="292"/>
            <ac:spMk id="11" creationId="{E479332D-63E0-4356-3A9D-2FC3A0A863DB}"/>
          </ac:spMkLst>
        </pc:spChg>
        <pc:spChg chg="add mod">
          <ac:chgData name="Fernanda Menegari Querido" userId="b6c961e2a09a85c7" providerId="LiveId" clId="{2FF1513E-D508-48B3-9BC3-E0AC4283C9C4}" dt="2023-03-29T18:19:59.222" v="312" actId="1035"/>
          <ac:spMkLst>
            <pc:docMk/>
            <pc:sldMk cId="3693576842" sldId="292"/>
            <ac:spMk id="12" creationId="{97AD3A5E-D0EA-1E71-37BD-B1250481C1DE}"/>
          </ac:spMkLst>
        </pc:spChg>
        <pc:spChg chg="del">
          <ac:chgData name="Fernanda Menegari Querido" userId="b6c961e2a09a85c7" providerId="LiveId" clId="{2FF1513E-D508-48B3-9BC3-E0AC4283C9C4}" dt="2023-03-29T18:12:36.486" v="161" actId="478"/>
          <ac:spMkLst>
            <pc:docMk/>
            <pc:sldMk cId="3693576842" sldId="292"/>
            <ac:spMk id="14" creationId="{2582E1A9-ED26-0BC4-A18E-B8ECE85B315D}"/>
          </ac:spMkLst>
        </pc:spChg>
        <pc:spChg chg="del">
          <ac:chgData name="Fernanda Menegari Querido" userId="b6c961e2a09a85c7" providerId="LiveId" clId="{2FF1513E-D508-48B3-9BC3-E0AC4283C9C4}" dt="2023-03-29T18:12:37.747" v="162" actId="478"/>
          <ac:spMkLst>
            <pc:docMk/>
            <pc:sldMk cId="3693576842" sldId="292"/>
            <ac:spMk id="15" creationId="{DE4BFA9E-929E-19DC-8BE4-43730D7607A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A3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97281" y="10568316"/>
            <a:ext cx="4389120" cy="25400"/>
          </a:xfrm>
          <a:custGeom>
            <a:avLst/>
            <a:gdLst/>
            <a:ahLst/>
            <a:cxnLst/>
            <a:rect l="l" t="t" r="r" b="b"/>
            <a:pathLst>
              <a:path w="4389120" h="25400">
                <a:moveTo>
                  <a:pt x="4389049" y="0"/>
                </a:moveTo>
                <a:lnTo>
                  <a:pt x="0" y="0"/>
                </a:lnTo>
                <a:lnTo>
                  <a:pt x="0" y="25360"/>
                </a:lnTo>
                <a:lnTo>
                  <a:pt x="4389049" y="25360"/>
                </a:lnTo>
                <a:lnTo>
                  <a:pt x="43890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8253" y="10052050"/>
            <a:ext cx="936144" cy="75532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40374" y="10141523"/>
            <a:ext cx="1692576" cy="312151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39490" y="10353560"/>
            <a:ext cx="64710" cy="99934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780438" y="10078116"/>
            <a:ext cx="1838325" cy="509270"/>
          </a:xfrm>
          <a:custGeom>
            <a:avLst/>
            <a:gdLst/>
            <a:ahLst/>
            <a:cxnLst/>
            <a:rect l="l" t="t" r="r" b="b"/>
            <a:pathLst>
              <a:path w="1838325" h="509270">
                <a:moveTo>
                  <a:pt x="259918" y="470636"/>
                </a:moveTo>
                <a:lnTo>
                  <a:pt x="237134" y="406603"/>
                </a:lnTo>
                <a:lnTo>
                  <a:pt x="228917" y="411518"/>
                </a:lnTo>
                <a:lnTo>
                  <a:pt x="221627" y="414909"/>
                </a:lnTo>
                <a:lnTo>
                  <a:pt x="188468" y="419531"/>
                </a:lnTo>
                <a:lnTo>
                  <a:pt x="168275" y="416953"/>
                </a:lnTo>
                <a:lnTo>
                  <a:pt x="136093" y="396328"/>
                </a:lnTo>
                <a:lnTo>
                  <a:pt x="114820" y="356489"/>
                </a:lnTo>
                <a:lnTo>
                  <a:pt x="104190" y="305968"/>
                </a:lnTo>
                <a:lnTo>
                  <a:pt x="102857" y="277241"/>
                </a:lnTo>
                <a:lnTo>
                  <a:pt x="104127" y="247180"/>
                </a:lnTo>
                <a:lnTo>
                  <a:pt x="114287" y="195148"/>
                </a:lnTo>
                <a:lnTo>
                  <a:pt x="134924" y="155105"/>
                </a:lnTo>
                <a:lnTo>
                  <a:pt x="167868" y="134480"/>
                </a:lnTo>
                <a:lnTo>
                  <a:pt x="189090" y="131902"/>
                </a:lnTo>
                <a:lnTo>
                  <a:pt x="197345" y="132105"/>
                </a:lnTo>
                <a:lnTo>
                  <a:pt x="238988" y="144818"/>
                </a:lnTo>
                <a:lnTo>
                  <a:pt x="259321" y="84467"/>
                </a:lnTo>
                <a:lnTo>
                  <a:pt x="241109" y="73698"/>
                </a:lnTo>
                <a:lnTo>
                  <a:pt x="219735" y="65989"/>
                </a:lnTo>
                <a:lnTo>
                  <a:pt x="195211" y="61366"/>
                </a:lnTo>
                <a:lnTo>
                  <a:pt x="167538" y="59829"/>
                </a:lnTo>
                <a:lnTo>
                  <a:pt x="129273" y="63766"/>
                </a:lnTo>
                <a:lnTo>
                  <a:pt x="67056" y="95338"/>
                </a:lnTo>
                <a:lnTo>
                  <a:pt x="24257" y="156311"/>
                </a:lnTo>
                <a:lnTo>
                  <a:pt x="10782" y="193255"/>
                </a:lnTo>
                <a:lnTo>
                  <a:pt x="2692" y="233781"/>
                </a:lnTo>
                <a:lnTo>
                  <a:pt x="0" y="277876"/>
                </a:lnTo>
                <a:lnTo>
                  <a:pt x="2667" y="322211"/>
                </a:lnTo>
                <a:lnTo>
                  <a:pt x="10693" y="362864"/>
                </a:lnTo>
                <a:lnTo>
                  <a:pt x="24079" y="399821"/>
                </a:lnTo>
                <a:lnTo>
                  <a:pt x="42811" y="433082"/>
                </a:lnTo>
                <a:lnTo>
                  <a:pt x="95237" y="480199"/>
                </a:lnTo>
                <a:lnTo>
                  <a:pt x="166916" y="495909"/>
                </a:lnTo>
                <a:lnTo>
                  <a:pt x="195364" y="494334"/>
                </a:lnTo>
                <a:lnTo>
                  <a:pt x="220345" y="489597"/>
                </a:lnTo>
                <a:lnTo>
                  <a:pt x="241871" y="481698"/>
                </a:lnTo>
                <a:lnTo>
                  <a:pt x="259918" y="470636"/>
                </a:lnTo>
                <a:close/>
              </a:path>
              <a:path w="1838325" h="509270">
                <a:moveTo>
                  <a:pt x="650417" y="489750"/>
                </a:moveTo>
                <a:lnTo>
                  <a:pt x="621068" y="399211"/>
                </a:lnTo>
                <a:lnTo>
                  <a:pt x="602500" y="341922"/>
                </a:lnTo>
                <a:lnTo>
                  <a:pt x="541210" y="152831"/>
                </a:lnTo>
                <a:lnTo>
                  <a:pt x="513067" y="65989"/>
                </a:lnTo>
                <a:lnTo>
                  <a:pt x="508139" y="65989"/>
                </a:lnTo>
                <a:lnTo>
                  <a:pt x="508139" y="341922"/>
                </a:lnTo>
                <a:lnTo>
                  <a:pt x="408978" y="341922"/>
                </a:lnTo>
                <a:lnTo>
                  <a:pt x="448398" y="203962"/>
                </a:lnTo>
                <a:lnTo>
                  <a:pt x="458863" y="164020"/>
                </a:lnTo>
                <a:lnTo>
                  <a:pt x="460717" y="152831"/>
                </a:lnTo>
                <a:lnTo>
                  <a:pt x="461530" y="158991"/>
                </a:lnTo>
                <a:lnTo>
                  <a:pt x="470573" y="203962"/>
                </a:lnTo>
                <a:lnTo>
                  <a:pt x="508139" y="341922"/>
                </a:lnTo>
                <a:lnTo>
                  <a:pt x="508139" y="65989"/>
                </a:lnTo>
                <a:lnTo>
                  <a:pt x="415759" y="65989"/>
                </a:lnTo>
                <a:lnTo>
                  <a:pt x="277787" y="489750"/>
                </a:lnTo>
                <a:lnTo>
                  <a:pt x="367093" y="489750"/>
                </a:lnTo>
                <a:lnTo>
                  <a:pt x="394195" y="399211"/>
                </a:lnTo>
                <a:lnTo>
                  <a:pt x="521690" y="399211"/>
                </a:lnTo>
                <a:lnTo>
                  <a:pt x="547560" y="489750"/>
                </a:lnTo>
                <a:lnTo>
                  <a:pt x="650417" y="489750"/>
                </a:lnTo>
                <a:close/>
              </a:path>
              <a:path w="1838325" h="509270">
                <a:moveTo>
                  <a:pt x="987323" y="65976"/>
                </a:moveTo>
                <a:lnTo>
                  <a:pt x="894943" y="65976"/>
                </a:lnTo>
                <a:lnTo>
                  <a:pt x="894943" y="363486"/>
                </a:lnTo>
                <a:lnTo>
                  <a:pt x="894080" y="376783"/>
                </a:lnTo>
                <a:lnTo>
                  <a:pt x="873594" y="412623"/>
                </a:lnTo>
                <a:lnTo>
                  <a:pt x="844435" y="420751"/>
                </a:lnTo>
                <a:lnTo>
                  <a:pt x="833577" y="419836"/>
                </a:lnTo>
                <a:lnTo>
                  <a:pt x="801281" y="397814"/>
                </a:lnTo>
                <a:lnTo>
                  <a:pt x="793318" y="364096"/>
                </a:lnTo>
                <a:lnTo>
                  <a:pt x="793318" y="65976"/>
                </a:lnTo>
                <a:lnTo>
                  <a:pt x="692924" y="65976"/>
                </a:lnTo>
                <a:lnTo>
                  <a:pt x="692924" y="364718"/>
                </a:lnTo>
                <a:lnTo>
                  <a:pt x="695502" y="393357"/>
                </a:lnTo>
                <a:lnTo>
                  <a:pt x="716127" y="441401"/>
                </a:lnTo>
                <a:lnTo>
                  <a:pt x="756272" y="476427"/>
                </a:lnTo>
                <a:lnTo>
                  <a:pt x="809244" y="494296"/>
                </a:lnTo>
                <a:lnTo>
                  <a:pt x="840130" y="496519"/>
                </a:lnTo>
                <a:lnTo>
                  <a:pt x="871245" y="494271"/>
                </a:lnTo>
                <a:lnTo>
                  <a:pt x="924369" y="476250"/>
                </a:lnTo>
                <a:lnTo>
                  <a:pt x="964285" y="440994"/>
                </a:lnTo>
                <a:lnTo>
                  <a:pt x="984770" y="393103"/>
                </a:lnTo>
                <a:lnTo>
                  <a:pt x="987323" y="364718"/>
                </a:lnTo>
                <a:lnTo>
                  <a:pt x="987323" y="65976"/>
                </a:lnTo>
                <a:close/>
              </a:path>
              <a:path w="1838325" h="509270">
                <a:moveTo>
                  <a:pt x="1294714" y="11112"/>
                </a:moveTo>
                <a:lnTo>
                  <a:pt x="1270698" y="0"/>
                </a:lnTo>
                <a:lnTo>
                  <a:pt x="1029233" y="508863"/>
                </a:lnTo>
                <a:lnTo>
                  <a:pt x="1058265" y="508863"/>
                </a:lnTo>
                <a:lnTo>
                  <a:pt x="1294714" y="11112"/>
                </a:lnTo>
                <a:close/>
              </a:path>
              <a:path w="1838325" h="509270">
                <a:moveTo>
                  <a:pt x="1520139" y="373938"/>
                </a:moveTo>
                <a:lnTo>
                  <a:pt x="1503032" y="314337"/>
                </a:lnTo>
                <a:lnTo>
                  <a:pt x="1473352" y="283845"/>
                </a:lnTo>
                <a:lnTo>
                  <a:pt x="1422184" y="257505"/>
                </a:lnTo>
                <a:lnTo>
                  <a:pt x="1393520" y="244906"/>
                </a:lnTo>
                <a:lnTo>
                  <a:pt x="1368894" y="227863"/>
                </a:lnTo>
                <a:lnTo>
                  <a:pt x="1351661" y="204228"/>
                </a:lnTo>
                <a:lnTo>
                  <a:pt x="1345171" y="171881"/>
                </a:lnTo>
                <a:lnTo>
                  <a:pt x="1350403" y="136131"/>
                </a:lnTo>
                <a:lnTo>
                  <a:pt x="1365732" y="108508"/>
                </a:lnTo>
                <a:lnTo>
                  <a:pt x="1390662" y="90703"/>
                </a:lnTo>
                <a:lnTo>
                  <a:pt x="1424647" y="84404"/>
                </a:lnTo>
                <a:lnTo>
                  <a:pt x="1445831" y="86194"/>
                </a:lnTo>
                <a:lnTo>
                  <a:pt x="1464691" y="90868"/>
                </a:lnTo>
                <a:lnTo>
                  <a:pt x="1480781" y="97396"/>
                </a:lnTo>
                <a:lnTo>
                  <a:pt x="1493647" y="104736"/>
                </a:lnTo>
                <a:lnTo>
                  <a:pt x="1503502" y="81940"/>
                </a:lnTo>
                <a:lnTo>
                  <a:pt x="1488554" y="73279"/>
                </a:lnTo>
                <a:lnTo>
                  <a:pt x="1469847" y="66230"/>
                </a:lnTo>
                <a:lnTo>
                  <a:pt x="1447800" y="61493"/>
                </a:lnTo>
                <a:lnTo>
                  <a:pt x="1422806" y="59753"/>
                </a:lnTo>
                <a:lnTo>
                  <a:pt x="1376172" y="68884"/>
                </a:lnTo>
                <a:lnTo>
                  <a:pt x="1340878" y="93484"/>
                </a:lnTo>
                <a:lnTo>
                  <a:pt x="1318514" y="129413"/>
                </a:lnTo>
                <a:lnTo>
                  <a:pt x="1310690" y="172491"/>
                </a:lnTo>
                <a:lnTo>
                  <a:pt x="1314907" y="203619"/>
                </a:lnTo>
                <a:lnTo>
                  <a:pt x="1329639" y="233870"/>
                </a:lnTo>
                <a:lnTo>
                  <a:pt x="1357985" y="261467"/>
                </a:lnTo>
                <a:lnTo>
                  <a:pt x="1403096" y="284619"/>
                </a:lnTo>
                <a:lnTo>
                  <a:pt x="1440573" y="302056"/>
                </a:lnTo>
                <a:lnTo>
                  <a:pt x="1465999" y="322033"/>
                </a:lnTo>
                <a:lnTo>
                  <a:pt x="1480439" y="345948"/>
                </a:lnTo>
                <a:lnTo>
                  <a:pt x="1485011" y="375170"/>
                </a:lnTo>
                <a:lnTo>
                  <a:pt x="1478559" y="413715"/>
                </a:lnTo>
                <a:lnTo>
                  <a:pt x="1460220" y="443242"/>
                </a:lnTo>
                <a:lnTo>
                  <a:pt x="1431480" y="462153"/>
                </a:lnTo>
                <a:lnTo>
                  <a:pt x="1393850" y="468807"/>
                </a:lnTo>
                <a:lnTo>
                  <a:pt x="1369009" y="467194"/>
                </a:lnTo>
                <a:lnTo>
                  <a:pt x="1348498" y="462800"/>
                </a:lnTo>
                <a:lnTo>
                  <a:pt x="1331569" y="456323"/>
                </a:lnTo>
                <a:lnTo>
                  <a:pt x="1317472" y="448475"/>
                </a:lnTo>
                <a:lnTo>
                  <a:pt x="1306372" y="473125"/>
                </a:lnTo>
                <a:lnTo>
                  <a:pt x="1323238" y="482396"/>
                </a:lnTo>
                <a:lnTo>
                  <a:pt x="1343329" y="489597"/>
                </a:lnTo>
                <a:lnTo>
                  <a:pt x="1368044" y="494245"/>
                </a:lnTo>
                <a:lnTo>
                  <a:pt x="1398778" y="495909"/>
                </a:lnTo>
                <a:lnTo>
                  <a:pt x="1447114" y="487070"/>
                </a:lnTo>
                <a:lnTo>
                  <a:pt x="1485557" y="462178"/>
                </a:lnTo>
                <a:lnTo>
                  <a:pt x="1510957" y="423659"/>
                </a:lnTo>
                <a:lnTo>
                  <a:pt x="1520139" y="373938"/>
                </a:lnTo>
                <a:close/>
              </a:path>
              <a:path w="1838325" h="509270">
                <a:moveTo>
                  <a:pt x="1837944" y="184200"/>
                </a:moveTo>
                <a:lnTo>
                  <a:pt x="1832610" y="142633"/>
                </a:lnTo>
                <a:lnTo>
                  <a:pt x="1816506" y="108191"/>
                </a:lnTo>
                <a:lnTo>
                  <a:pt x="1803450" y="95567"/>
                </a:lnTo>
                <a:lnTo>
                  <a:pt x="1803450" y="182968"/>
                </a:lnTo>
                <a:lnTo>
                  <a:pt x="1795970" y="227698"/>
                </a:lnTo>
                <a:lnTo>
                  <a:pt x="1771802" y="261747"/>
                </a:lnTo>
                <a:lnTo>
                  <a:pt x="1728343" y="281813"/>
                </a:lnTo>
                <a:lnTo>
                  <a:pt x="1663001" y="284619"/>
                </a:lnTo>
                <a:lnTo>
                  <a:pt x="1642681" y="282765"/>
                </a:lnTo>
                <a:lnTo>
                  <a:pt x="1642681" y="91808"/>
                </a:lnTo>
                <a:lnTo>
                  <a:pt x="1651876" y="88442"/>
                </a:lnTo>
                <a:lnTo>
                  <a:pt x="1664474" y="85255"/>
                </a:lnTo>
                <a:lnTo>
                  <a:pt x="1680197" y="82880"/>
                </a:lnTo>
                <a:lnTo>
                  <a:pt x="1698739" y="81940"/>
                </a:lnTo>
                <a:lnTo>
                  <a:pt x="1745767" y="88455"/>
                </a:lnTo>
                <a:lnTo>
                  <a:pt x="1778355" y="107734"/>
                </a:lnTo>
                <a:lnTo>
                  <a:pt x="1797304" y="139369"/>
                </a:lnTo>
                <a:lnTo>
                  <a:pt x="1803450" y="182968"/>
                </a:lnTo>
                <a:lnTo>
                  <a:pt x="1803450" y="95567"/>
                </a:lnTo>
                <a:lnTo>
                  <a:pt x="1789518" y="82092"/>
                </a:lnTo>
                <a:lnTo>
                  <a:pt x="1789176" y="81940"/>
                </a:lnTo>
                <a:lnTo>
                  <a:pt x="1751533" y="65544"/>
                </a:lnTo>
                <a:lnTo>
                  <a:pt x="1702422" y="59753"/>
                </a:lnTo>
                <a:lnTo>
                  <a:pt x="1673669" y="61582"/>
                </a:lnTo>
                <a:lnTo>
                  <a:pt x="1647913" y="66535"/>
                </a:lnTo>
                <a:lnTo>
                  <a:pt x="1625854" y="73787"/>
                </a:lnTo>
                <a:lnTo>
                  <a:pt x="1608175" y="82550"/>
                </a:lnTo>
                <a:lnTo>
                  <a:pt x="1608175" y="489750"/>
                </a:lnTo>
                <a:lnTo>
                  <a:pt x="1642681" y="489750"/>
                </a:lnTo>
                <a:lnTo>
                  <a:pt x="1642681" y="305562"/>
                </a:lnTo>
                <a:lnTo>
                  <a:pt x="1664233" y="307403"/>
                </a:lnTo>
                <a:lnTo>
                  <a:pt x="1729613" y="305650"/>
                </a:lnTo>
                <a:lnTo>
                  <a:pt x="1778609" y="289674"/>
                </a:lnTo>
                <a:lnTo>
                  <a:pt x="1812277" y="262255"/>
                </a:lnTo>
                <a:lnTo>
                  <a:pt x="1831708" y="226174"/>
                </a:lnTo>
                <a:lnTo>
                  <a:pt x="1837944" y="184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61063" y="3078920"/>
            <a:ext cx="10981972" cy="35858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25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25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25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A8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97281" y="10568316"/>
            <a:ext cx="4389120" cy="25400"/>
          </a:xfrm>
          <a:custGeom>
            <a:avLst/>
            <a:gdLst/>
            <a:ahLst/>
            <a:cxnLst/>
            <a:rect l="l" t="t" r="r" b="b"/>
            <a:pathLst>
              <a:path w="4389120" h="25400">
                <a:moveTo>
                  <a:pt x="4389049" y="0"/>
                </a:moveTo>
                <a:lnTo>
                  <a:pt x="0" y="0"/>
                </a:lnTo>
                <a:lnTo>
                  <a:pt x="0" y="25360"/>
                </a:lnTo>
                <a:lnTo>
                  <a:pt x="4389049" y="25360"/>
                </a:lnTo>
                <a:lnTo>
                  <a:pt x="43890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8253" y="10052050"/>
            <a:ext cx="936144" cy="75532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40374" y="10141523"/>
            <a:ext cx="1692576" cy="312151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39490" y="10353560"/>
            <a:ext cx="64710" cy="99934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780438" y="10078116"/>
            <a:ext cx="1838325" cy="509270"/>
          </a:xfrm>
          <a:custGeom>
            <a:avLst/>
            <a:gdLst/>
            <a:ahLst/>
            <a:cxnLst/>
            <a:rect l="l" t="t" r="r" b="b"/>
            <a:pathLst>
              <a:path w="1838325" h="509270">
                <a:moveTo>
                  <a:pt x="259918" y="470636"/>
                </a:moveTo>
                <a:lnTo>
                  <a:pt x="237134" y="406603"/>
                </a:lnTo>
                <a:lnTo>
                  <a:pt x="228917" y="411518"/>
                </a:lnTo>
                <a:lnTo>
                  <a:pt x="221627" y="414909"/>
                </a:lnTo>
                <a:lnTo>
                  <a:pt x="188468" y="419531"/>
                </a:lnTo>
                <a:lnTo>
                  <a:pt x="168275" y="416953"/>
                </a:lnTo>
                <a:lnTo>
                  <a:pt x="136093" y="396328"/>
                </a:lnTo>
                <a:lnTo>
                  <a:pt x="114820" y="356489"/>
                </a:lnTo>
                <a:lnTo>
                  <a:pt x="104190" y="305968"/>
                </a:lnTo>
                <a:lnTo>
                  <a:pt x="102857" y="277241"/>
                </a:lnTo>
                <a:lnTo>
                  <a:pt x="104127" y="247180"/>
                </a:lnTo>
                <a:lnTo>
                  <a:pt x="114287" y="195148"/>
                </a:lnTo>
                <a:lnTo>
                  <a:pt x="134924" y="155105"/>
                </a:lnTo>
                <a:lnTo>
                  <a:pt x="167868" y="134480"/>
                </a:lnTo>
                <a:lnTo>
                  <a:pt x="189090" y="131902"/>
                </a:lnTo>
                <a:lnTo>
                  <a:pt x="197345" y="132105"/>
                </a:lnTo>
                <a:lnTo>
                  <a:pt x="238988" y="144818"/>
                </a:lnTo>
                <a:lnTo>
                  <a:pt x="259321" y="84467"/>
                </a:lnTo>
                <a:lnTo>
                  <a:pt x="241109" y="73698"/>
                </a:lnTo>
                <a:lnTo>
                  <a:pt x="219735" y="65989"/>
                </a:lnTo>
                <a:lnTo>
                  <a:pt x="195211" y="61366"/>
                </a:lnTo>
                <a:lnTo>
                  <a:pt x="167538" y="59829"/>
                </a:lnTo>
                <a:lnTo>
                  <a:pt x="129273" y="63766"/>
                </a:lnTo>
                <a:lnTo>
                  <a:pt x="67056" y="95338"/>
                </a:lnTo>
                <a:lnTo>
                  <a:pt x="24257" y="156311"/>
                </a:lnTo>
                <a:lnTo>
                  <a:pt x="10782" y="193255"/>
                </a:lnTo>
                <a:lnTo>
                  <a:pt x="2692" y="233781"/>
                </a:lnTo>
                <a:lnTo>
                  <a:pt x="0" y="277876"/>
                </a:lnTo>
                <a:lnTo>
                  <a:pt x="2667" y="322211"/>
                </a:lnTo>
                <a:lnTo>
                  <a:pt x="10693" y="362864"/>
                </a:lnTo>
                <a:lnTo>
                  <a:pt x="24079" y="399821"/>
                </a:lnTo>
                <a:lnTo>
                  <a:pt x="42811" y="433082"/>
                </a:lnTo>
                <a:lnTo>
                  <a:pt x="95237" y="480199"/>
                </a:lnTo>
                <a:lnTo>
                  <a:pt x="166916" y="495909"/>
                </a:lnTo>
                <a:lnTo>
                  <a:pt x="195364" y="494334"/>
                </a:lnTo>
                <a:lnTo>
                  <a:pt x="220345" y="489597"/>
                </a:lnTo>
                <a:lnTo>
                  <a:pt x="241871" y="481698"/>
                </a:lnTo>
                <a:lnTo>
                  <a:pt x="259918" y="470636"/>
                </a:lnTo>
                <a:close/>
              </a:path>
              <a:path w="1838325" h="509270">
                <a:moveTo>
                  <a:pt x="650417" y="489750"/>
                </a:moveTo>
                <a:lnTo>
                  <a:pt x="621068" y="399211"/>
                </a:lnTo>
                <a:lnTo>
                  <a:pt x="602500" y="341922"/>
                </a:lnTo>
                <a:lnTo>
                  <a:pt x="541210" y="152831"/>
                </a:lnTo>
                <a:lnTo>
                  <a:pt x="513067" y="65989"/>
                </a:lnTo>
                <a:lnTo>
                  <a:pt x="508139" y="65989"/>
                </a:lnTo>
                <a:lnTo>
                  <a:pt x="508139" y="341922"/>
                </a:lnTo>
                <a:lnTo>
                  <a:pt x="408978" y="341922"/>
                </a:lnTo>
                <a:lnTo>
                  <a:pt x="448398" y="203962"/>
                </a:lnTo>
                <a:lnTo>
                  <a:pt x="458863" y="164020"/>
                </a:lnTo>
                <a:lnTo>
                  <a:pt x="460717" y="152831"/>
                </a:lnTo>
                <a:lnTo>
                  <a:pt x="461530" y="158991"/>
                </a:lnTo>
                <a:lnTo>
                  <a:pt x="470573" y="203962"/>
                </a:lnTo>
                <a:lnTo>
                  <a:pt x="508139" y="341922"/>
                </a:lnTo>
                <a:lnTo>
                  <a:pt x="508139" y="65989"/>
                </a:lnTo>
                <a:lnTo>
                  <a:pt x="415759" y="65989"/>
                </a:lnTo>
                <a:lnTo>
                  <a:pt x="277787" y="489750"/>
                </a:lnTo>
                <a:lnTo>
                  <a:pt x="367093" y="489750"/>
                </a:lnTo>
                <a:lnTo>
                  <a:pt x="394195" y="399211"/>
                </a:lnTo>
                <a:lnTo>
                  <a:pt x="521690" y="399211"/>
                </a:lnTo>
                <a:lnTo>
                  <a:pt x="547560" y="489750"/>
                </a:lnTo>
                <a:lnTo>
                  <a:pt x="650417" y="489750"/>
                </a:lnTo>
                <a:close/>
              </a:path>
              <a:path w="1838325" h="509270">
                <a:moveTo>
                  <a:pt x="987323" y="65976"/>
                </a:moveTo>
                <a:lnTo>
                  <a:pt x="894943" y="65976"/>
                </a:lnTo>
                <a:lnTo>
                  <a:pt x="894943" y="363486"/>
                </a:lnTo>
                <a:lnTo>
                  <a:pt x="894080" y="376783"/>
                </a:lnTo>
                <a:lnTo>
                  <a:pt x="873594" y="412623"/>
                </a:lnTo>
                <a:lnTo>
                  <a:pt x="844435" y="420751"/>
                </a:lnTo>
                <a:lnTo>
                  <a:pt x="833577" y="419836"/>
                </a:lnTo>
                <a:lnTo>
                  <a:pt x="801281" y="397814"/>
                </a:lnTo>
                <a:lnTo>
                  <a:pt x="793318" y="364096"/>
                </a:lnTo>
                <a:lnTo>
                  <a:pt x="793318" y="65976"/>
                </a:lnTo>
                <a:lnTo>
                  <a:pt x="692924" y="65976"/>
                </a:lnTo>
                <a:lnTo>
                  <a:pt x="692924" y="364718"/>
                </a:lnTo>
                <a:lnTo>
                  <a:pt x="695502" y="393357"/>
                </a:lnTo>
                <a:lnTo>
                  <a:pt x="716127" y="441401"/>
                </a:lnTo>
                <a:lnTo>
                  <a:pt x="756272" y="476427"/>
                </a:lnTo>
                <a:lnTo>
                  <a:pt x="809244" y="494296"/>
                </a:lnTo>
                <a:lnTo>
                  <a:pt x="840130" y="496519"/>
                </a:lnTo>
                <a:lnTo>
                  <a:pt x="871245" y="494271"/>
                </a:lnTo>
                <a:lnTo>
                  <a:pt x="924369" y="476250"/>
                </a:lnTo>
                <a:lnTo>
                  <a:pt x="964285" y="440994"/>
                </a:lnTo>
                <a:lnTo>
                  <a:pt x="984770" y="393103"/>
                </a:lnTo>
                <a:lnTo>
                  <a:pt x="987323" y="364718"/>
                </a:lnTo>
                <a:lnTo>
                  <a:pt x="987323" y="65976"/>
                </a:lnTo>
                <a:close/>
              </a:path>
              <a:path w="1838325" h="509270">
                <a:moveTo>
                  <a:pt x="1294714" y="11112"/>
                </a:moveTo>
                <a:lnTo>
                  <a:pt x="1270698" y="0"/>
                </a:lnTo>
                <a:lnTo>
                  <a:pt x="1029233" y="508863"/>
                </a:lnTo>
                <a:lnTo>
                  <a:pt x="1058265" y="508863"/>
                </a:lnTo>
                <a:lnTo>
                  <a:pt x="1294714" y="11112"/>
                </a:lnTo>
                <a:close/>
              </a:path>
              <a:path w="1838325" h="509270">
                <a:moveTo>
                  <a:pt x="1520139" y="373938"/>
                </a:moveTo>
                <a:lnTo>
                  <a:pt x="1503032" y="314337"/>
                </a:lnTo>
                <a:lnTo>
                  <a:pt x="1473352" y="283845"/>
                </a:lnTo>
                <a:lnTo>
                  <a:pt x="1422184" y="257505"/>
                </a:lnTo>
                <a:lnTo>
                  <a:pt x="1393520" y="244906"/>
                </a:lnTo>
                <a:lnTo>
                  <a:pt x="1368894" y="227863"/>
                </a:lnTo>
                <a:lnTo>
                  <a:pt x="1351661" y="204228"/>
                </a:lnTo>
                <a:lnTo>
                  <a:pt x="1345171" y="171881"/>
                </a:lnTo>
                <a:lnTo>
                  <a:pt x="1350403" y="136131"/>
                </a:lnTo>
                <a:lnTo>
                  <a:pt x="1365732" y="108508"/>
                </a:lnTo>
                <a:lnTo>
                  <a:pt x="1390662" y="90703"/>
                </a:lnTo>
                <a:lnTo>
                  <a:pt x="1424647" y="84404"/>
                </a:lnTo>
                <a:lnTo>
                  <a:pt x="1445831" y="86194"/>
                </a:lnTo>
                <a:lnTo>
                  <a:pt x="1464691" y="90868"/>
                </a:lnTo>
                <a:lnTo>
                  <a:pt x="1480781" y="97396"/>
                </a:lnTo>
                <a:lnTo>
                  <a:pt x="1493647" y="104736"/>
                </a:lnTo>
                <a:lnTo>
                  <a:pt x="1503502" y="81940"/>
                </a:lnTo>
                <a:lnTo>
                  <a:pt x="1488554" y="73279"/>
                </a:lnTo>
                <a:lnTo>
                  <a:pt x="1469847" y="66230"/>
                </a:lnTo>
                <a:lnTo>
                  <a:pt x="1447800" y="61493"/>
                </a:lnTo>
                <a:lnTo>
                  <a:pt x="1422806" y="59753"/>
                </a:lnTo>
                <a:lnTo>
                  <a:pt x="1376172" y="68884"/>
                </a:lnTo>
                <a:lnTo>
                  <a:pt x="1340878" y="93484"/>
                </a:lnTo>
                <a:lnTo>
                  <a:pt x="1318514" y="129413"/>
                </a:lnTo>
                <a:lnTo>
                  <a:pt x="1310690" y="172491"/>
                </a:lnTo>
                <a:lnTo>
                  <a:pt x="1314907" y="203619"/>
                </a:lnTo>
                <a:lnTo>
                  <a:pt x="1329639" y="233870"/>
                </a:lnTo>
                <a:lnTo>
                  <a:pt x="1357985" y="261467"/>
                </a:lnTo>
                <a:lnTo>
                  <a:pt x="1403096" y="284619"/>
                </a:lnTo>
                <a:lnTo>
                  <a:pt x="1440573" y="302056"/>
                </a:lnTo>
                <a:lnTo>
                  <a:pt x="1465999" y="322033"/>
                </a:lnTo>
                <a:lnTo>
                  <a:pt x="1480439" y="345948"/>
                </a:lnTo>
                <a:lnTo>
                  <a:pt x="1485011" y="375170"/>
                </a:lnTo>
                <a:lnTo>
                  <a:pt x="1478559" y="413715"/>
                </a:lnTo>
                <a:lnTo>
                  <a:pt x="1460220" y="443242"/>
                </a:lnTo>
                <a:lnTo>
                  <a:pt x="1431480" y="462153"/>
                </a:lnTo>
                <a:lnTo>
                  <a:pt x="1393850" y="468807"/>
                </a:lnTo>
                <a:lnTo>
                  <a:pt x="1369009" y="467194"/>
                </a:lnTo>
                <a:lnTo>
                  <a:pt x="1348498" y="462800"/>
                </a:lnTo>
                <a:lnTo>
                  <a:pt x="1331569" y="456323"/>
                </a:lnTo>
                <a:lnTo>
                  <a:pt x="1317472" y="448475"/>
                </a:lnTo>
                <a:lnTo>
                  <a:pt x="1306372" y="473125"/>
                </a:lnTo>
                <a:lnTo>
                  <a:pt x="1323238" y="482396"/>
                </a:lnTo>
                <a:lnTo>
                  <a:pt x="1343329" y="489597"/>
                </a:lnTo>
                <a:lnTo>
                  <a:pt x="1368044" y="494245"/>
                </a:lnTo>
                <a:lnTo>
                  <a:pt x="1398778" y="495909"/>
                </a:lnTo>
                <a:lnTo>
                  <a:pt x="1447114" y="487070"/>
                </a:lnTo>
                <a:lnTo>
                  <a:pt x="1485557" y="462178"/>
                </a:lnTo>
                <a:lnTo>
                  <a:pt x="1510957" y="423659"/>
                </a:lnTo>
                <a:lnTo>
                  <a:pt x="1520139" y="373938"/>
                </a:lnTo>
                <a:close/>
              </a:path>
              <a:path w="1838325" h="509270">
                <a:moveTo>
                  <a:pt x="1837944" y="184200"/>
                </a:moveTo>
                <a:lnTo>
                  <a:pt x="1832610" y="142633"/>
                </a:lnTo>
                <a:lnTo>
                  <a:pt x="1816506" y="108191"/>
                </a:lnTo>
                <a:lnTo>
                  <a:pt x="1803450" y="95567"/>
                </a:lnTo>
                <a:lnTo>
                  <a:pt x="1803450" y="182968"/>
                </a:lnTo>
                <a:lnTo>
                  <a:pt x="1795970" y="227698"/>
                </a:lnTo>
                <a:lnTo>
                  <a:pt x="1771802" y="261747"/>
                </a:lnTo>
                <a:lnTo>
                  <a:pt x="1728343" y="281813"/>
                </a:lnTo>
                <a:lnTo>
                  <a:pt x="1663001" y="284619"/>
                </a:lnTo>
                <a:lnTo>
                  <a:pt x="1642681" y="282765"/>
                </a:lnTo>
                <a:lnTo>
                  <a:pt x="1642681" y="91808"/>
                </a:lnTo>
                <a:lnTo>
                  <a:pt x="1651876" y="88442"/>
                </a:lnTo>
                <a:lnTo>
                  <a:pt x="1664474" y="85255"/>
                </a:lnTo>
                <a:lnTo>
                  <a:pt x="1680197" y="82880"/>
                </a:lnTo>
                <a:lnTo>
                  <a:pt x="1698739" y="81940"/>
                </a:lnTo>
                <a:lnTo>
                  <a:pt x="1745767" y="88455"/>
                </a:lnTo>
                <a:lnTo>
                  <a:pt x="1778355" y="107734"/>
                </a:lnTo>
                <a:lnTo>
                  <a:pt x="1797304" y="139369"/>
                </a:lnTo>
                <a:lnTo>
                  <a:pt x="1803450" y="182968"/>
                </a:lnTo>
                <a:lnTo>
                  <a:pt x="1803450" y="95567"/>
                </a:lnTo>
                <a:lnTo>
                  <a:pt x="1789518" y="82092"/>
                </a:lnTo>
                <a:lnTo>
                  <a:pt x="1789176" y="81940"/>
                </a:lnTo>
                <a:lnTo>
                  <a:pt x="1751533" y="65544"/>
                </a:lnTo>
                <a:lnTo>
                  <a:pt x="1702422" y="59753"/>
                </a:lnTo>
                <a:lnTo>
                  <a:pt x="1673669" y="61582"/>
                </a:lnTo>
                <a:lnTo>
                  <a:pt x="1647913" y="66535"/>
                </a:lnTo>
                <a:lnTo>
                  <a:pt x="1625854" y="73787"/>
                </a:lnTo>
                <a:lnTo>
                  <a:pt x="1608175" y="82550"/>
                </a:lnTo>
                <a:lnTo>
                  <a:pt x="1608175" y="489750"/>
                </a:lnTo>
                <a:lnTo>
                  <a:pt x="1642681" y="489750"/>
                </a:lnTo>
                <a:lnTo>
                  <a:pt x="1642681" y="305562"/>
                </a:lnTo>
                <a:lnTo>
                  <a:pt x="1664233" y="307403"/>
                </a:lnTo>
                <a:lnTo>
                  <a:pt x="1729613" y="305650"/>
                </a:lnTo>
                <a:lnTo>
                  <a:pt x="1778609" y="289674"/>
                </a:lnTo>
                <a:lnTo>
                  <a:pt x="1812277" y="262255"/>
                </a:lnTo>
                <a:lnTo>
                  <a:pt x="1831708" y="226174"/>
                </a:lnTo>
                <a:lnTo>
                  <a:pt x="1837944" y="184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25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79461" y="411554"/>
            <a:ext cx="14745176" cy="2433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25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A88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-168" y="0"/>
            <a:ext cx="20116800" cy="11340465"/>
            <a:chOff x="-168" y="0"/>
            <a:chExt cx="20116800" cy="11340465"/>
          </a:xfrm>
        </p:grpSpPr>
        <p:sp>
          <p:nvSpPr>
            <p:cNvPr id="4" name="object 4"/>
            <p:cNvSpPr/>
            <p:nvPr/>
          </p:nvSpPr>
          <p:spPr>
            <a:xfrm>
              <a:off x="0" y="5"/>
              <a:ext cx="20104100" cy="11308715"/>
            </a:xfrm>
            <a:custGeom>
              <a:avLst/>
              <a:gdLst/>
              <a:ahLst/>
              <a:cxnLst/>
              <a:rect l="l" t="t" r="r" b="b"/>
              <a:pathLst>
                <a:path w="20104100" h="11308715">
                  <a:moveTo>
                    <a:pt x="10104399" y="0"/>
                  </a:moveTo>
                  <a:lnTo>
                    <a:pt x="0" y="0"/>
                  </a:lnTo>
                  <a:lnTo>
                    <a:pt x="0" y="9591332"/>
                  </a:lnTo>
                  <a:lnTo>
                    <a:pt x="10104399" y="9549447"/>
                  </a:lnTo>
                  <a:lnTo>
                    <a:pt x="10104399" y="0"/>
                  </a:lnTo>
                  <a:close/>
                </a:path>
                <a:path w="20104100" h="11308715">
                  <a:moveTo>
                    <a:pt x="20104088" y="0"/>
                  </a:moveTo>
                  <a:lnTo>
                    <a:pt x="17063022" y="0"/>
                  </a:lnTo>
                  <a:lnTo>
                    <a:pt x="16687902" y="502602"/>
                  </a:lnTo>
                  <a:lnTo>
                    <a:pt x="16698036" y="8669896"/>
                  </a:lnTo>
                  <a:lnTo>
                    <a:pt x="10128275" y="8669896"/>
                  </a:lnTo>
                  <a:lnTo>
                    <a:pt x="20104088" y="11308436"/>
                  </a:lnTo>
                  <a:lnTo>
                    <a:pt x="20104088" y="0"/>
                  </a:lnTo>
                  <a:close/>
                </a:path>
              </a:pathLst>
            </a:custGeom>
            <a:solidFill>
              <a:srgbClr val="0A3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706" y="15706"/>
              <a:ext cx="10093960" cy="9539605"/>
            </a:xfrm>
            <a:custGeom>
              <a:avLst/>
              <a:gdLst/>
              <a:ahLst/>
              <a:cxnLst/>
              <a:rect l="l" t="t" r="r" b="b"/>
              <a:pathLst>
                <a:path w="10093960" h="9539605">
                  <a:moveTo>
                    <a:pt x="0" y="9538976"/>
                  </a:moveTo>
                  <a:lnTo>
                    <a:pt x="10093933" y="9538976"/>
                  </a:lnTo>
                  <a:lnTo>
                    <a:pt x="10093933" y="0"/>
                  </a:lnTo>
                  <a:lnTo>
                    <a:pt x="0" y="0"/>
                  </a:lnTo>
                  <a:lnTo>
                    <a:pt x="0" y="9538976"/>
                  </a:lnTo>
                  <a:close/>
                </a:path>
              </a:pathLst>
            </a:custGeom>
            <a:ln w="314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118383" y="8669893"/>
              <a:ext cx="9982835" cy="2607310"/>
            </a:xfrm>
            <a:custGeom>
              <a:avLst/>
              <a:gdLst/>
              <a:ahLst/>
              <a:cxnLst/>
              <a:rect l="l" t="t" r="r" b="b"/>
              <a:pathLst>
                <a:path w="9982835" h="2607309">
                  <a:moveTo>
                    <a:pt x="9982230" y="2607250"/>
                  </a:moveTo>
                  <a:lnTo>
                    <a:pt x="0" y="0"/>
                  </a:lnTo>
                </a:path>
              </a:pathLst>
            </a:custGeom>
            <a:ln w="314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108505" y="4471926"/>
              <a:ext cx="2939415" cy="4146550"/>
            </a:xfrm>
            <a:custGeom>
              <a:avLst/>
              <a:gdLst/>
              <a:ahLst/>
              <a:cxnLst/>
              <a:rect l="l" t="t" r="r" b="b"/>
              <a:pathLst>
                <a:path w="2939415" h="4146550">
                  <a:moveTo>
                    <a:pt x="0" y="0"/>
                  </a:moveTo>
                  <a:lnTo>
                    <a:pt x="10135" y="3015248"/>
                  </a:lnTo>
                  <a:lnTo>
                    <a:pt x="2939177" y="4145936"/>
                  </a:lnTo>
                  <a:lnTo>
                    <a:pt x="2939177" y="11307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A3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108505" y="4471926"/>
              <a:ext cx="2939415" cy="4146550"/>
            </a:xfrm>
            <a:custGeom>
              <a:avLst/>
              <a:gdLst/>
              <a:ahLst/>
              <a:cxnLst/>
              <a:rect l="l" t="t" r="r" b="b"/>
              <a:pathLst>
                <a:path w="2939415" h="4146550">
                  <a:moveTo>
                    <a:pt x="0" y="0"/>
                  </a:moveTo>
                  <a:lnTo>
                    <a:pt x="10135" y="3015248"/>
                  </a:lnTo>
                  <a:lnTo>
                    <a:pt x="2939177" y="4145936"/>
                  </a:lnTo>
                  <a:lnTo>
                    <a:pt x="2939177" y="1130729"/>
                  </a:lnTo>
                  <a:lnTo>
                    <a:pt x="0" y="0"/>
                  </a:lnTo>
                  <a:close/>
                </a:path>
              </a:pathLst>
            </a:custGeom>
            <a:ln w="314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048673" y="1080346"/>
              <a:ext cx="3284220" cy="7536815"/>
            </a:xfrm>
            <a:custGeom>
              <a:avLst/>
              <a:gdLst/>
              <a:ahLst/>
              <a:cxnLst/>
              <a:rect l="l" t="t" r="r" b="b"/>
              <a:pathLst>
                <a:path w="3284219" h="7536815">
                  <a:moveTo>
                    <a:pt x="0" y="4521946"/>
                  </a:moveTo>
                  <a:lnTo>
                    <a:pt x="0" y="7536576"/>
                  </a:lnTo>
                  <a:lnTo>
                    <a:pt x="3283879" y="3014630"/>
                  </a:lnTo>
                  <a:lnTo>
                    <a:pt x="3283879" y="0"/>
                  </a:lnTo>
                  <a:lnTo>
                    <a:pt x="0" y="4521946"/>
                  </a:lnTo>
                  <a:close/>
                </a:path>
              </a:pathLst>
            </a:custGeom>
            <a:ln w="314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698542" y="1080304"/>
              <a:ext cx="3395979" cy="7543165"/>
            </a:xfrm>
            <a:custGeom>
              <a:avLst/>
              <a:gdLst/>
              <a:ahLst/>
              <a:cxnLst/>
              <a:rect l="l" t="t" r="r" b="b"/>
              <a:pathLst>
                <a:path w="3395980" h="7543165">
                  <a:moveTo>
                    <a:pt x="0" y="4528082"/>
                  </a:moveTo>
                  <a:lnTo>
                    <a:pt x="0" y="7542712"/>
                  </a:lnTo>
                  <a:lnTo>
                    <a:pt x="3395404" y="3014672"/>
                  </a:lnTo>
                  <a:lnTo>
                    <a:pt x="3395404" y="0"/>
                  </a:lnTo>
                  <a:lnTo>
                    <a:pt x="0" y="4528082"/>
                  </a:lnTo>
                  <a:close/>
                </a:path>
              </a:pathLst>
            </a:custGeom>
            <a:ln w="314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108350" y="156"/>
              <a:ext cx="6224905" cy="5602605"/>
            </a:xfrm>
            <a:custGeom>
              <a:avLst/>
              <a:gdLst/>
              <a:ahLst/>
              <a:cxnLst/>
              <a:rect l="l" t="t" r="r" b="b"/>
              <a:pathLst>
                <a:path w="6224905" h="5602605">
                  <a:moveTo>
                    <a:pt x="3304789" y="0"/>
                  </a:moveTo>
                  <a:lnTo>
                    <a:pt x="0" y="4471445"/>
                  </a:lnTo>
                  <a:lnTo>
                    <a:pt x="2939837" y="5602216"/>
                  </a:lnTo>
                  <a:lnTo>
                    <a:pt x="6224354" y="1079087"/>
                  </a:lnTo>
                  <a:lnTo>
                    <a:pt x="3304789" y="0"/>
                  </a:lnTo>
                  <a:close/>
                </a:path>
              </a:pathLst>
            </a:custGeom>
            <a:solidFill>
              <a:srgbClr val="0A3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108349" y="163"/>
              <a:ext cx="6224905" cy="5602605"/>
            </a:xfrm>
            <a:custGeom>
              <a:avLst/>
              <a:gdLst/>
              <a:ahLst/>
              <a:cxnLst/>
              <a:rect l="l" t="t" r="r" b="b"/>
              <a:pathLst>
                <a:path w="6224905" h="5602605">
                  <a:moveTo>
                    <a:pt x="3304789" y="0"/>
                  </a:moveTo>
                  <a:lnTo>
                    <a:pt x="0" y="4471434"/>
                  </a:lnTo>
                  <a:lnTo>
                    <a:pt x="2939847" y="5602206"/>
                  </a:lnTo>
                  <a:lnTo>
                    <a:pt x="6224354" y="1079077"/>
                  </a:lnTo>
                  <a:lnTo>
                    <a:pt x="3304789" y="0"/>
                  </a:lnTo>
                  <a:close/>
                </a:path>
              </a:pathLst>
            </a:custGeom>
            <a:ln w="314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778505" y="158"/>
              <a:ext cx="6315710" cy="5602605"/>
            </a:xfrm>
            <a:custGeom>
              <a:avLst/>
              <a:gdLst/>
              <a:ahLst/>
              <a:cxnLst/>
              <a:rect l="l" t="t" r="r" b="b"/>
              <a:pathLst>
                <a:path w="6315709" h="5602605">
                  <a:moveTo>
                    <a:pt x="3284517" y="0"/>
                  </a:moveTo>
                  <a:lnTo>
                    <a:pt x="0" y="4599304"/>
                  </a:lnTo>
                  <a:lnTo>
                    <a:pt x="2919565" y="5602216"/>
                  </a:lnTo>
                  <a:lnTo>
                    <a:pt x="6315587" y="1079087"/>
                  </a:lnTo>
                  <a:lnTo>
                    <a:pt x="3284517" y="0"/>
                  </a:lnTo>
                  <a:close/>
                </a:path>
              </a:pathLst>
            </a:custGeom>
            <a:solidFill>
              <a:srgbClr val="00A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778503" y="163"/>
              <a:ext cx="6315710" cy="5602605"/>
            </a:xfrm>
            <a:custGeom>
              <a:avLst/>
              <a:gdLst/>
              <a:ahLst/>
              <a:cxnLst/>
              <a:rect l="l" t="t" r="r" b="b"/>
              <a:pathLst>
                <a:path w="6315709" h="5602605">
                  <a:moveTo>
                    <a:pt x="3284517" y="0"/>
                  </a:moveTo>
                  <a:lnTo>
                    <a:pt x="0" y="4599294"/>
                  </a:lnTo>
                  <a:lnTo>
                    <a:pt x="2919576" y="5602206"/>
                  </a:lnTo>
                  <a:lnTo>
                    <a:pt x="6315598" y="1079077"/>
                  </a:lnTo>
                  <a:lnTo>
                    <a:pt x="3284517" y="0"/>
                  </a:lnTo>
                  <a:close/>
                </a:path>
              </a:pathLst>
            </a:custGeom>
            <a:ln w="314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109639" y="8669893"/>
              <a:ext cx="0" cy="2639060"/>
            </a:xfrm>
            <a:custGeom>
              <a:avLst/>
              <a:gdLst/>
              <a:ahLst/>
              <a:cxnLst/>
              <a:rect l="l" t="t" r="r" b="b"/>
              <a:pathLst>
                <a:path h="2639059">
                  <a:moveTo>
                    <a:pt x="0" y="0"/>
                  </a:moveTo>
                  <a:lnTo>
                    <a:pt x="0" y="2638663"/>
                  </a:lnTo>
                </a:path>
              </a:pathLst>
            </a:custGeom>
            <a:ln w="314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15553" y="411554"/>
            <a:ext cx="6520815" cy="4737735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12700" marR="481965">
              <a:lnSpc>
                <a:spcPts val="9070"/>
              </a:lnSpc>
              <a:spcBef>
                <a:spcPts val="1085"/>
              </a:spcBef>
            </a:pPr>
            <a:r>
              <a:rPr sz="825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Conselho </a:t>
            </a:r>
            <a:r>
              <a:rPr sz="8250" spc="120" dirty="0">
                <a:solidFill>
                  <a:srgbClr val="FFFFFF"/>
                </a:solidFill>
                <a:latin typeface="Microsoft Sans Serif"/>
                <a:cs typeface="Microsoft Sans Serif"/>
              </a:rPr>
              <a:t>de </a:t>
            </a:r>
            <a:r>
              <a:rPr sz="8250" spc="-21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8250" spc="195" dirty="0">
                <a:solidFill>
                  <a:srgbClr val="FFFFFF"/>
                </a:solidFill>
                <a:latin typeface="Microsoft Sans Serif"/>
                <a:cs typeface="Microsoft Sans Serif"/>
              </a:rPr>
              <a:t>Arquitetura </a:t>
            </a:r>
            <a:r>
              <a:rPr sz="8250" spc="2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825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sz="8250" spc="-1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8250" spc="90" dirty="0">
                <a:solidFill>
                  <a:srgbClr val="FFFFFF"/>
                </a:solidFill>
                <a:latin typeface="Microsoft Sans Serif"/>
                <a:cs typeface="Microsoft Sans Serif"/>
              </a:rPr>
              <a:t>Urbanismo</a:t>
            </a:r>
            <a:endParaRPr sz="8250" dirty="0">
              <a:latin typeface="Microsoft Sans Serif"/>
              <a:cs typeface="Microsoft Sans Serif"/>
            </a:endParaRPr>
          </a:p>
          <a:p>
            <a:pPr marL="12700">
              <a:lnSpc>
                <a:spcPts val="8905"/>
              </a:lnSpc>
            </a:pPr>
            <a:r>
              <a:rPr sz="8250" spc="120" dirty="0">
                <a:solidFill>
                  <a:srgbClr val="FFFFFF"/>
                </a:solidFill>
                <a:latin typeface="Microsoft Sans Serif"/>
                <a:cs typeface="Microsoft Sans Serif"/>
              </a:rPr>
              <a:t>de</a:t>
            </a:r>
            <a:r>
              <a:rPr sz="8250" spc="-1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8250" spc="-125" dirty="0">
                <a:solidFill>
                  <a:srgbClr val="FFFFFF"/>
                </a:solidFill>
                <a:latin typeface="Microsoft Sans Serif"/>
                <a:cs typeface="Microsoft Sans Serif"/>
              </a:rPr>
              <a:t>São</a:t>
            </a:r>
            <a:r>
              <a:rPr sz="8250" spc="-1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825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Paulo.</a:t>
            </a:r>
            <a:endParaRPr sz="8250" dirty="0">
              <a:latin typeface="Microsoft Sans Serif"/>
              <a:cs typeface="Microsoft Sans Serif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628253" y="8638464"/>
            <a:ext cx="19476720" cy="2169160"/>
            <a:chOff x="628253" y="8638464"/>
            <a:chExt cx="19476720" cy="2169160"/>
          </a:xfrm>
        </p:grpSpPr>
        <p:sp>
          <p:nvSpPr>
            <p:cNvPr id="18" name="object 18"/>
            <p:cNvSpPr/>
            <p:nvPr/>
          </p:nvSpPr>
          <p:spPr>
            <a:xfrm>
              <a:off x="1597281" y="10568317"/>
              <a:ext cx="4389120" cy="25400"/>
            </a:xfrm>
            <a:custGeom>
              <a:avLst/>
              <a:gdLst/>
              <a:ahLst/>
              <a:cxnLst/>
              <a:rect l="l" t="t" r="r" b="b"/>
              <a:pathLst>
                <a:path w="4389120" h="25400">
                  <a:moveTo>
                    <a:pt x="4389049" y="0"/>
                  </a:moveTo>
                  <a:lnTo>
                    <a:pt x="0" y="0"/>
                  </a:lnTo>
                  <a:lnTo>
                    <a:pt x="0" y="25360"/>
                  </a:lnTo>
                  <a:lnTo>
                    <a:pt x="4389049" y="25360"/>
                  </a:lnTo>
                  <a:lnTo>
                    <a:pt x="43890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8253" y="10052050"/>
              <a:ext cx="936144" cy="755323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40374" y="10141523"/>
              <a:ext cx="1692576" cy="312151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9490" y="10353560"/>
              <a:ext cx="64710" cy="99934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780438" y="10078116"/>
              <a:ext cx="1838325" cy="509270"/>
            </a:xfrm>
            <a:custGeom>
              <a:avLst/>
              <a:gdLst/>
              <a:ahLst/>
              <a:cxnLst/>
              <a:rect l="l" t="t" r="r" b="b"/>
              <a:pathLst>
                <a:path w="1838325" h="509270">
                  <a:moveTo>
                    <a:pt x="259918" y="470636"/>
                  </a:moveTo>
                  <a:lnTo>
                    <a:pt x="237134" y="406603"/>
                  </a:lnTo>
                  <a:lnTo>
                    <a:pt x="228917" y="411518"/>
                  </a:lnTo>
                  <a:lnTo>
                    <a:pt x="221627" y="414909"/>
                  </a:lnTo>
                  <a:lnTo>
                    <a:pt x="188468" y="419531"/>
                  </a:lnTo>
                  <a:lnTo>
                    <a:pt x="168275" y="416953"/>
                  </a:lnTo>
                  <a:lnTo>
                    <a:pt x="136093" y="396328"/>
                  </a:lnTo>
                  <a:lnTo>
                    <a:pt x="114820" y="356489"/>
                  </a:lnTo>
                  <a:lnTo>
                    <a:pt x="104190" y="305968"/>
                  </a:lnTo>
                  <a:lnTo>
                    <a:pt x="102857" y="277241"/>
                  </a:lnTo>
                  <a:lnTo>
                    <a:pt x="104127" y="247180"/>
                  </a:lnTo>
                  <a:lnTo>
                    <a:pt x="114287" y="195148"/>
                  </a:lnTo>
                  <a:lnTo>
                    <a:pt x="134924" y="155105"/>
                  </a:lnTo>
                  <a:lnTo>
                    <a:pt x="167868" y="134480"/>
                  </a:lnTo>
                  <a:lnTo>
                    <a:pt x="189090" y="131902"/>
                  </a:lnTo>
                  <a:lnTo>
                    <a:pt x="197345" y="132105"/>
                  </a:lnTo>
                  <a:lnTo>
                    <a:pt x="238988" y="144818"/>
                  </a:lnTo>
                  <a:lnTo>
                    <a:pt x="259321" y="84467"/>
                  </a:lnTo>
                  <a:lnTo>
                    <a:pt x="241109" y="73698"/>
                  </a:lnTo>
                  <a:lnTo>
                    <a:pt x="219735" y="65989"/>
                  </a:lnTo>
                  <a:lnTo>
                    <a:pt x="195211" y="61366"/>
                  </a:lnTo>
                  <a:lnTo>
                    <a:pt x="167538" y="59829"/>
                  </a:lnTo>
                  <a:lnTo>
                    <a:pt x="129273" y="63766"/>
                  </a:lnTo>
                  <a:lnTo>
                    <a:pt x="67056" y="95338"/>
                  </a:lnTo>
                  <a:lnTo>
                    <a:pt x="24257" y="156311"/>
                  </a:lnTo>
                  <a:lnTo>
                    <a:pt x="10782" y="193255"/>
                  </a:lnTo>
                  <a:lnTo>
                    <a:pt x="2692" y="233781"/>
                  </a:lnTo>
                  <a:lnTo>
                    <a:pt x="0" y="277876"/>
                  </a:lnTo>
                  <a:lnTo>
                    <a:pt x="2667" y="322211"/>
                  </a:lnTo>
                  <a:lnTo>
                    <a:pt x="10693" y="362864"/>
                  </a:lnTo>
                  <a:lnTo>
                    <a:pt x="24079" y="399821"/>
                  </a:lnTo>
                  <a:lnTo>
                    <a:pt x="42811" y="433082"/>
                  </a:lnTo>
                  <a:lnTo>
                    <a:pt x="95237" y="480199"/>
                  </a:lnTo>
                  <a:lnTo>
                    <a:pt x="166916" y="495909"/>
                  </a:lnTo>
                  <a:lnTo>
                    <a:pt x="195364" y="494334"/>
                  </a:lnTo>
                  <a:lnTo>
                    <a:pt x="220345" y="489597"/>
                  </a:lnTo>
                  <a:lnTo>
                    <a:pt x="241871" y="481698"/>
                  </a:lnTo>
                  <a:lnTo>
                    <a:pt x="259918" y="470636"/>
                  </a:lnTo>
                  <a:close/>
                </a:path>
                <a:path w="1838325" h="509270">
                  <a:moveTo>
                    <a:pt x="650417" y="489750"/>
                  </a:moveTo>
                  <a:lnTo>
                    <a:pt x="621068" y="399211"/>
                  </a:lnTo>
                  <a:lnTo>
                    <a:pt x="602500" y="341922"/>
                  </a:lnTo>
                  <a:lnTo>
                    <a:pt x="541210" y="152831"/>
                  </a:lnTo>
                  <a:lnTo>
                    <a:pt x="513067" y="65989"/>
                  </a:lnTo>
                  <a:lnTo>
                    <a:pt x="508139" y="65989"/>
                  </a:lnTo>
                  <a:lnTo>
                    <a:pt x="508139" y="341922"/>
                  </a:lnTo>
                  <a:lnTo>
                    <a:pt x="408978" y="341922"/>
                  </a:lnTo>
                  <a:lnTo>
                    <a:pt x="448398" y="203962"/>
                  </a:lnTo>
                  <a:lnTo>
                    <a:pt x="458863" y="164020"/>
                  </a:lnTo>
                  <a:lnTo>
                    <a:pt x="460717" y="152831"/>
                  </a:lnTo>
                  <a:lnTo>
                    <a:pt x="461530" y="158991"/>
                  </a:lnTo>
                  <a:lnTo>
                    <a:pt x="470573" y="203962"/>
                  </a:lnTo>
                  <a:lnTo>
                    <a:pt x="508139" y="341922"/>
                  </a:lnTo>
                  <a:lnTo>
                    <a:pt x="508139" y="65989"/>
                  </a:lnTo>
                  <a:lnTo>
                    <a:pt x="415759" y="65989"/>
                  </a:lnTo>
                  <a:lnTo>
                    <a:pt x="277787" y="489750"/>
                  </a:lnTo>
                  <a:lnTo>
                    <a:pt x="367093" y="489750"/>
                  </a:lnTo>
                  <a:lnTo>
                    <a:pt x="394195" y="399211"/>
                  </a:lnTo>
                  <a:lnTo>
                    <a:pt x="521690" y="399211"/>
                  </a:lnTo>
                  <a:lnTo>
                    <a:pt x="547560" y="489750"/>
                  </a:lnTo>
                  <a:lnTo>
                    <a:pt x="650417" y="489750"/>
                  </a:lnTo>
                  <a:close/>
                </a:path>
                <a:path w="1838325" h="509270">
                  <a:moveTo>
                    <a:pt x="987323" y="65976"/>
                  </a:moveTo>
                  <a:lnTo>
                    <a:pt x="894943" y="65976"/>
                  </a:lnTo>
                  <a:lnTo>
                    <a:pt x="894943" y="363486"/>
                  </a:lnTo>
                  <a:lnTo>
                    <a:pt x="894080" y="376783"/>
                  </a:lnTo>
                  <a:lnTo>
                    <a:pt x="873594" y="412623"/>
                  </a:lnTo>
                  <a:lnTo>
                    <a:pt x="844435" y="420751"/>
                  </a:lnTo>
                  <a:lnTo>
                    <a:pt x="833577" y="419836"/>
                  </a:lnTo>
                  <a:lnTo>
                    <a:pt x="801281" y="397814"/>
                  </a:lnTo>
                  <a:lnTo>
                    <a:pt x="793318" y="364096"/>
                  </a:lnTo>
                  <a:lnTo>
                    <a:pt x="793318" y="65976"/>
                  </a:lnTo>
                  <a:lnTo>
                    <a:pt x="692924" y="65976"/>
                  </a:lnTo>
                  <a:lnTo>
                    <a:pt x="692924" y="364718"/>
                  </a:lnTo>
                  <a:lnTo>
                    <a:pt x="695502" y="393357"/>
                  </a:lnTo>
                  <a:lnTo>
                    <a:pt x="716127" y="441401"/>
                  </a:lnTo>
                  <a:lnTo>
                    <a:pt x="756272" y="476427"/>
                  </a:lnTo>
                  <a:lnTo>
                    <a:pt x="809244" y="494296"/>
                  </a:lnTo>
                  <a:lnTo>
                    <a:pt x="840130" y="496519"/>
                  </a:lnTo>
                  <a:lnTo>
                    <a:pt x="871245" y="494271"/>
                  </a:lnTo>
                  <a:lnTo>
                    <a:pt x="924369" y="476250"/>
                  </a:lnTo>
                  <a:lnTo>
                    <a:pt x="964285" y="440994"/>
                  </a:lnTo>
                  <a:lnTo>
                    <a:pt x="984770" y="393103"/>
                  </a:lnTo>
                  <a:lnTo>
                    <a:pt x="987323" y="364718"/>
                  </a:lnTo>
                  <a:lnTo>
                    <a:pt x="987323" y="65976"/>
                  </a:lnTo>
                  <a:close/>
                </a:path>
                <a:path w="1838325" h="509270">
                  <a:moveTo>
                    <a:pt x="1294714" y="11112"/>
                  </a:moveTo>
                  <a:lnTo>
                    <a:pt x="1270698" y="0"/>
                  </a:lnTo>
                  <a:lnTo>
                    <a:pt x="1029233" y="508863"/>
                  </a:lnTo>
                  <a:lnTo>
                    <a:pt x="1058265" y="508863"/>
                  </a:lnTo>
                  <a:lnTo>
                    <a:pt x="1294714" y="11112"/>
                  </a:lnTo>
                  <a:close/>
                </a:path>
                <a:path w="1838325" h="509270">
                  <a:moveTo>
                    <a:pt x="1520139" y="373938"/>
                  </a:moveTo>
                  <a:lnTo>
                    <a:pt x="1503032" y="314337"/>
                  </a:lnTo>
                  <a:lnTo>
                    <a:pt x="1473352" y="283845"/>
                  </a:lnTo>
                  <a:lnTo>
                    <a:pt x="1422184" y="257505"/>
                  </a:lnTo>
                  <a:lnTo>
                    <a:pt x="1393520" y="244906"/>
                  </a:lnTo>
                  <a:lnTo>
                    <a:pt x="1368894" y="227863"/>
                  </a:lnTo>
                  <a:lnTo>
                    <a:pt x="1351661" y="204228"/>
                  </a:lnTo>
                  <a:lnTo>
                    <a:pt x="1345171" y="171881"/>
                  </a:lnTo>
                  <a:lnTo>
                    <a:pt x="1350403" y="136131"/>
                  </a:lnTo>
                  <a:lnTo>
                    <a:pt x="1365732" y="108508"/>
                  </a:lnTo>
                  <a:lnTo>
                    <a:pt x="1390662" y="90703"/>
                  </a:lnTo>
                  <a:lnTo>
                    <a:pt x="1424647" y="84404"/>
                  </a:lnTo>
                  <a:lnTo>
                    <a:pt x="1445831" y="86194"/>
                  </a:lnTo>
                  <a:lnTo>
                    <a:pt x="1464691" y="90868"/>
                  </a:lnTo>
                  <a:lnTo>
                    <a:pt x="1480781" y="97396"/>
                  </a:lnTo>
                  <a:lnTo>
                    <a:pt x="1493647" y="104736"/>
                  </a:lnTo>
                  <a:lnTo>
                    <a:pt x="1503502" y="81940"/>
                  </a:lnTo>
                  <a:lnTo>
                    <a:pt x="1488554" y="73279"/>
                  </a:lnTo>
                  <a:lnTo>
                    <a:pt x="1469847" y="66230"/>
                  </a:lnTo>
                  <a:lnTo>
                    <a:pt x="1447800" y="61493"/>
                  </a:lnTo>
                  <a:lnTo>
                    <a:pt x="1422806" y="59753"/>
                  </a:lnTo>
                  <a:lnTo>
                    <a:pt x="1376172" y="68884"/>
                  </a:lnTo>
                  <a:lnTo>
                    <a:pt x="1340878" y="93484"/>
                  </a:lnTo>
                  <a:lnTo>
                    <a:pt x="1318514" y="129413"/>
                  </a:lnTo>
                  <a:lnTo>
                    <a:pt x="1310690" y="172491"/>
                  </a:lnTo>
                  <a:lnTo>
                    <a:pt x="1314907" y="203619"/>
                  </a:lnTo>
                  <a:lnTo>
                    <a:pt x="1329639" y="233870"/>
                  </a:lnTo>
                  <a:lnTo>
                    <a:pt x="1357985" y="261467"/>
                  </a:lnTo>
                  <a:lnTo>
                    <a:pt x="1403096" y="284619"/>
                  </a:lnTo>
                  <a:lnTo>
                    <a:pt x="1440573" y="302056"/>
                  </a:lnTo>
                  <a:lnTo>
                    <a:pt x="1465999" y="322033"/>
                  </a:lnTo>
                  <a:lnTo>
                    <a:pt x="1480439" y="345948"/>
                  </a:lnTo>
                  <a:lnTo>
                    <a:pt x="1485011" y="375170"/>
                  </a:lnTo>
                  <a:lnTo>
                    <a:pt x="1478559" y="413715"/>
                  </a:lnTo>
                  <a:lnTo>
                    <a:pt x="1460220" y="443242"/>
                  </a:lnTo>
                  <a:lnTo>
                    <a:pt x="1431480" y="462153"/>
                  </a:lnTo>
                  <a:lnTo>
                    <a:pt x="1393850" y="468807"/>
                  </a:lnTo>
                  <a:lnTo>
                    <a:pt x="1369009" y="467194"/>
                  </a:lnTo>
                  <a:lnTo>
                    <a:pt x="1348498" y="462800"/>
                  </a:lnTo>
                  <a:lnTo>
                    <a:pt x="1331569" y="456323"/>
                  </a:lnTo>
                  <a:lnTo>
                    <a:pt x="1317472" y="448475"/>
                  </a:lnTo>
                  <a:lnTo>
                    <a:pt x="1306372" y="473125"/>
                  </a:lnTo>
                  <a:lnTo>
                    <a:pt x="1323238" y="482396"/>
                  </a:lnTo>
                  <a:lnTo>
                    <a:pt x="1343329" y="489597"/>
                  </a:lnTo>
                  <a:lnTo>
                    <a:pt x="1368044" y="494245"/>
                  </a:lnTo>
                  <a:lnTo>
                    <a:pt x="1398778" y="495909"/>
                  </a:lnTo>
                  <a:lnTo>
                    <a:pt x="1447114" y="487070"/>
                  </a:lnTo>
                  <a:lnTo>
                    <a:pt x="1485557" y="462178"/>
                  </a:lnTo>
                  <a:lnTo>
                    <a:pt x="1510957" y="423659"/>
                  </a:lnTo>
                  <a:lnTo>
                    <a:pt x="1520139" y="373938"/>
                  </a:lnTo>
                  <a:close/>
                </a:path>
                <a:path w="1838325" h="509270">
                  <a:moveTo>
                    <a:pt x="1837944" y="184200"/>
                  </a:moveTo>
                  <a:lnTo>
                    <a:pt x="1832610" y="142633"/>
                  </a:lnTo>
                  <a:lnTo>
                    <a:pt x="1816506" y="108191"/>
                  </a:lnTo>
                  <a:lnTo>
                    <a:pt x="1803450" y="95567"/>
                  </a:lnTo>
                  <a:lnTo>
                    <a:pt x="1803450" y="182968"/>
                  </a:lnTo>
                  <a:lnTo>
                    <a:pt x="1795970" y="227698"/>
                  </a:lnTo>
                  <a:lnTo>
                    <a:pt x="1771802" y="261747"/>
                  </a:lnTo>
                  <a:lnTo>
                    <a:pt x="1728343" y="281813"/>
                  </a:lnTo>
                  <a:lnTo>
                    <a:pt x="1663001" y="284619"/>
                  </a:lnTo>
                  <a:lnTo>
                    <a:pt x="1642681" y="282765"/>
                  </a:lnTo>
                  <a:lnTo>
                    <a:pt x="1642681" y="91808"/>
                  </a:lnTo>
                  <a:lnTo>
                    <a:pt x="1651876" y="88442"/>
                  </a:lnTo>
                  <a:lnTo>
                    <a:pt x="1664474" y="85255"/>
                  </a:lnTo>
                  <a:lnTo>
                    <a:pt x="1680197" y="82880"/>
                  </a:lnTo>
                  <a:lnTo>
                    <a:pt x="1698739" y="81940"/>
                  </a:lnTo>
                  <a:lnTo>
                    <a:pt x="1745767" y="88455"/>
                  </a:lnTo>
                  <a:lnTo>
                    <a:pt x="1778355" y="107734"/>
                  </a:lnTo>
                  <a:lnTo>
                    <a:pt x="1797304" y="139369"/>
                  </a:lnTo>
                  <a:lnTo>
                    <a:pt x="1803450" y="182968"/>
                  </a:lnTo>
                  <a:lnTo>
                    <a:pt x="1803450" y="95567"/>
                  </a:lnTo>
                  <a:lnTo>
                    <a:pt x="1789518" y="82092"/>
                  </a:lnTo>
                  <a:lnTo>
                    <a:pt x="1789176" y="81940"/>
                  </a:lnTo>
                  <a:lnTo>
                    <a:pt x="1751533" y="65544"/>
                  </a:lnTo>
                  <a:lnTo>
                    <a:pt x="1702422" y="59753"/>
                  </a:lnTo>
                  <a:lnTo>
                    <a:pt x="1673669" y="61582"/>
                  </a:lnTo>
                  <a:lnTo>
                    <a:pt x="1647913" y="66535"/>
                  </a:lnTo>
                  <a:lnTo>
                    <a:pt x="1625854" y="73787"/>
                  </a:lnTo>
                  <a:lnTo>
                    <a:pt x="1608175" y="82550"/>
                  </a:lnTo>
                  <a:lnTo>
                    <a:pt x="1608175" y="489750"/>
                  </a:lnTo>
                  <a:lnTo>
                    <a:pt x="1642681" y="489750"/>
                  </a:lnTo>
                  <a:lnTo>
                    <a:pt x="1642681" y="305562"/>
                  </a:lnTo>
                  <a:lnTo>
                    <a:pt x="1664233" y="307403"/>
                  </a:lnTo>
                  <a:lnTo>
                    <a:pt x="1729613" y="305650"/>
                  </a:lnTo>
                  <a:lnTo>
                    <a:pt x="1778609" y="289674"/>
                  </a:lnTo>
                  <a:lnTo>
                    <a:pt x="1812277" y="262255"/>
                  </a:lnTo>
                  <a:lnTo>
                    <a:pt x="1831708" y="226174"/>
                  </a:lnTo>
                  <a:lnTo>
                    <a:pt x="1837944" y="1842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108006" y="8654171"/>
              <a:ext cx="9996805" cy="0"/>
            </a:xfrm>
            <a:custGeom>
              <a:avLst/>
              <a:gdLst/>
              <a:ahLst/>
              <a:cxnLst/>
              <a:rect l="l" t="t" r="r" b="b"/>
              <a:pathLst>
                <a:path w="9996805">
                  <a:moveTo>
                    <a:pt x="0" y="0"/>
                  </a:moveTo>
                  <a:lnTo>
                    <a:pt x="9996585" y="0"/>
                  </a:lnTo>
                </a:path>
              </a:pathLst>
            </a:custGeom>
            <a:ln w="314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A3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28253" y="10052050"/>
            <a:ext cx="5358130" cy="755650"/>
            <a:chOff x="628253" y="10052050"/>
            <a:chExt cx="5358130" cy="755650"/>
          </a:xfrm>
        </p:grpSpPr>
        <p:sp>
          <p:nvSpPr>
            <p:cNvPr id="4" name="object 4"/>
            <p:cNvSpPr/>
            <p:nvPr/>
          </p:nvSpPr>
          <p:spPr>
            <a:xfrm>
              <a:off x="1597281" y="10568316"/>
              <a:ext cx="4389120" cy="25400"/>
            </a:xfrm>
            <a:custGeom>
              <a:avLst/>
              <a:gdLst/>
              <a:ahLst/>
              <a:cxnLst/>
              <a:rect l="l" t="t" r="r" b="b"/>
              <a:pathLst>
                <a:path w="4389120" h="25400">
                  <a:moveTo>
                    <a:pt x="4389049" y="0"/>
                  </a:moveTo>
                  <a:lnTo>
                    <a:pt x="0" y="0"/>
                  </a:lnTo>
                  <a:lnTo>
                    <a:pt x="0" y="25360"/>
                  </a:lnTo>
                  <a:lnTo>
                    <a:pt x="4389049" y="25360"/>
                  </a:lnTo>
                  <a:lnTo>
                    <a:pt x="43890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8253" y="10052050"/>
              <a:ext cx="936144" cy="75532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40374" y="10141523"/>
              <a:ext cx="1692576" cy="31215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9490" y="10353560"/>
              <a:ext cx="64710" cy="9993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780438" y="10078116"/>
              <a:ext cx="1838325" cy="509270"/>
            </a:xfrm>
            <a:custGeom>
              <a:avLst/>
              <a:gdLst/>
              <a:ahLst/>
              <a:cxnLst/>
              <a:rect l="l" t="t" r="r" b="b"/>
              <a:pathLst>
                <a:path w="1838325" h="509270">
                  <a:moveTo>
                    <a:pt x="259918" y="470636"/>
                  </a:moveTo>
                  <a:lnTo>
                    <a:pt x="237134" y="406603"/>
                  </a:lnTo>
                  <a:lnTo>
                    <a:pt x="228917" y="411518"/>
                  </a:lnTo>
                  <a:lnTo>
                    <a:pt x="221627" y="414909"/>
                  </a:lnTo>
                  <a:lnTo>
                    <a:pt x="188468" y="419531"/>
                  </a:lnTo>
                  <a:lnTo>
                    <a:pt x="168275" y="416953"/>
                  </a:lnTo>
                  <a:lnTo>
                    <a:pt x="136093" y="396328"/>
                  </a:lnTo>
                  <a:lnTo>
                    <a:pt x="114820" y="356489"/>
                  </a:lnTo>
                  <a:lnTo>
                    <a:pt x="104190" y="305968"/>
                  </a:lnTo>
                  <a:lnTo>
                    <a:pt x="102857" y="277241"/>
                  </a:lnTo>
                  <a:lnTo>
                    <a:pt x="104127" y="247180"/>
                  </a:lnTo>
                  <a:lnTo>
                    <a:pt x="114287" y="195148"/>
                  </a:lnTo>
                  <a:lnTo>
                    <a:pt x="134924" y="155105"/>
                  </a:lnTo>
                  <a:lnTo>
                    <a:pt x="167868" y="134480"/>
                  </a:lnTo>
                  <a:lnTo>
                    <a:pt x="189090" y="131902"/>
                  </a:lnTo>
                  <a:lnTo>
                    <a:pt x="197345" y="132105"/>
                  </a:lnTo>
                  <a:lnTo>
                    <a:pt x="238988" y="144818"/>
                  </a:lnTo>
                  <a:lnTo>
                    <a:pt x="259321" y="84467"/>
                  </a:lnTo>
                  <a:lnTo>
                    <a:pt x="241109" y="73698"/>
                  </a:lnTo>
                  <a:lnTo>
                    <a:pt x="219735" y="65989"/>
                  </a:lnTo>
                  <a:lnTo>
                    <a:pt x="195211" y="61366"/>
                  </a:lnTo>
                  <a:lnTo>
                    <a:pt x="167538" y="59829"/>
                  </a:lnTo>
                  <a:lnTo>
                    <a:pt x="129273" y="63766"/>
                  </a:lnTo>
                  <a:lnTo>
                    <a:pt x="67056" y="95338"/>
                  </a:lnTo>
                  <a:lnTo>
                    <a:pt x="24257" y="156311"/>
                  </a:lnTo>
                  <a:lnTo>
                    <a:pt x="10782" y="193255"/>
                  </a:lnTo>
                  <a:lnTo>
                    <a:pt x="2692" y="233781"/>
                  </a:lnTo>
                  <a:lnTo>
                    <a:pt x="0" y="277876"/>
                  </a:lnTo>
                  <a:lnTo>
                    <a:pt x="2667" y="322211"/>
                  </a:lnTo>
                  <a:lnTo>
                    <a:pt x="10693" y="362864"/>
                  </a:lnTo>
                  <a:lnTo>
                    <a:pt x="24079" y="399821"/>
                  </a:lnTo>
                  <a:lnTo>
                    <a:pt x="42811" y="433082"/>
                  </a:lnTo>
                  <a:lnTo>
                    <a:pt x="95237" y="480199"/>
                  </a:lnTo>
                  <a:lnTo>
                    <a:pt x="166916" y="495909"/>
                  </a:lnTo>
                  <a:lnTo>
                    <a:pt x="195364" y="494334"/>
                  </a:lnTo>
                  <a:lnTo>
                    <a:pt x="220345" y="489597"/>
                  </a:lnTo>
                  <a:lnTo>
                    <a:pt x="241871" y="481698"/>
                  </a:lnTo>
                  <a:lnTo>
                    <a:pt x="259918" y="470636"/>
                  </a:lnTo>
                  <a:close/>
                </a:path>
                <a:path w="1838325" h="509270">
                  <a:moveTo>
                    <a:pt x="650417" y="489750"/>
                  </a:moveTo>
                  <a:lnTo>
                    <a:pt x="621068" y="399211"/>
                  </a:lnTo>
                  <a:lnTo>
                    <a:pt x="602500" y="341922"/>
                  </a:lnTo>
                  <a:lnTo>
                    <a:pt x="541210" y="152831"/>
                  </a:lnTo>
                  <a:lnTo>
                    <a:pt x="513067" y="65989"/>
                  </a:lnTo>
                  <a:lnTo>
                    <a:pt x="508139" y="65989"/>
                  </a:lnTo>
                  <a:lnTo>
                    <a:pt x="508139" y="341922"/>
                  </a:lnTo>
                  <a:lnTo>
                    <a:pt x="408978" y="341922"/>
                  </a:lnTo>
                  <a:lnTo>
                    <a:pt x="448398" y="203962"/>
                  </a:lnTo>
                  <a:lnTo>
                    <a:pt x="458863" y="164020"/>
                  </a:lnTo>
                  <a:lnTo>
                    <a:pt x="460717" y="152831"/>
                  </a:lnTo>
                  <a:lnTo>
                    <a:pt x="461530" y="158991"/>
                  </a:lnTo>
                  <a:lnTo>
                    <a:pt x="470573" y="203962"/>
                  </a:lnTo>
                  <a:lnTo>
                    <a:pt x="508139" y="341922"/>
                  </a:lnTo>
                  <a:lnTo>
                    <a:pt x="508139" y="65989"/>
                  </a:lnTo>
                  <a:lnTo>
                    <a:pt x="415759" y="65989"/>
                  </a:lnTo>
                  <a:lnTo>
                    <a:pt x="277787" y="489750"/>
                  </a:lnTo>
                  <a:lnTo>
                    <a:pt x="367093" y="489750"/>
                  </a:lnTo>
                  <a:lnTo>
                    <a:pt x="394195" y="399211"/>
                  </a:lnTo>
                  <a:lnTo>
                    <a:pt x="521690" y="399211"/>
                  </a:lnTo>
                  <a:lnTo>
                    <a:pt x="547560" y="489750"/>
                  </a:lnTo>
                  <a:lnTo>
                    <a:pt x="650417" y="489750"/>
                  </a:lnTo>
                  <a:close/>
                </a:path>
                <a:path w="1838325" h="509270">
                  <a:moveTo>
                    <a:pt x="987323" y="65976"/>
                  </a:moveTo>
                  <a:lnTo>
                    <a:pt x="894943" y="65976"/>
                  </a:lnTo>
                  <a:lnTo>
                    <a:pt x="894943" y="363486"/>
                  </a:lnTo>
                  <a:lnTo>
                    <a:pt x="894080" y="376783"/>
                  </a:lnTo>
                  <a:lnTo>
                    <a:pt x="873594" y="412623"/>
                  </a:lnTo>
                  <a:lnTo>
                    <a:pt x="844435" y="420751"/>
                  </a:lnTo>
                  <a:lnTo>
                    <a:pt x="833577" y="419836"/>
                  </a:lnTo>
                  <a:lnTo>
                    <a:pt x="801281" y="397814"/>
                  </a:lnTo>
                  <a:lnTo>
                    <a:pt x="793318" y="364096"/>
                  </a:lnTo>
                  <a:lnTo>
                    <a:pt x="793318" y="65976"/>
                  </a:lnTo>
                  <a:lnTo>
                    <a:pt x="692924" y="65976"/>
                  </a:lnTo>
                  <a:lnTo>
                    <a:pt x="692924" y="364718"/>
                  </a:lnTo>
                  <a:lnTo>
                    <a:pt x="695502" y="393357"/>
                  </a:lnTo>
                  <a:lnTo>
                    <a:pt x="716127" y="441401"/>
                  </a:lnTo>
                  <a:lnTo>
                    <a:pt x="756272" y="476427"/>
                  </a:lnTo>
                  <a:lnTo>
                    <a:pt x="809244" y="494296"/>
                  </a:lnTo>
                  <a:lnTo>
                    <a:pt x="840130" y="496519"/>
                  </a:lnTo>
                  <a:lnTo>
                    <a:pt x="871245" y="494271"/>
                  </a:lnTo>
                  <a:lnTo>
                    <a:pt x="924369" y="476250"/>
                  </a:lnTo>
                  <a:lnTo>
                    <a:pt x="964285" y="440994"/>
                  </a:lnTo>
                  <a:lnTo>
                    <a:pt x="984770" y="393103"/>
                  </a:lnTo>
                  <a:lnTo>
                    <a:pt x="987323" y="364718"/>
                  </a:lnTo>
                  <a:lnTo>
                    <a:pt x="987323" y="65976"/>
                  </a:lnTo>
                  <a:close/>
                </a:path>
                <a:path w="1838325" h="509270">
                  <a:moveTo>
                    <a:pt x="1294714" y="11112"/>
                  </a:moveTo>
                  <a:lnTo>
                    <a:pt x="1270698" y="0"/>
                  </a:lnTo>
                  <a:lnTo>
                    <a:pt x="1029233" y="508863"/>
                  </a:lnTo>
                  <a:lnTo>
                    <a:pt x="1058265" y="508863"/>
                  </a:lnTo>
                  <a:lnTo>
                    <a:pt x="1294714" y="11112"/>
                  </a:lnTo>
                  <a:close/>
                </a:path>
                <a:path w="1838325" h="509270">
                  <a:moveTo>
                    <a:pt x="1520139" y="373938"/>
                  </a:moveTo>
                  <a:lnTo>
                    <a:pt x="1503032" y="314337"/>
                  </a:lnTo>
                  <a:lnTo>
                    <a:pt x="1473352" y="283845"/>
                  </a:lnTo>
                  <a:lnTo>
                    <a:pt x="1422184" y="257505"/>
                  </a:lnTo>
                  <a:lnTo>
                    <a:pt x="1393520" y="244906"/>
                  </a:lnTo>
                  <a:lnTo>
                    <a:pt x="1368894" y="227863"/>
                  </a:lnTo>
                  <a:lnTo>
                    <a:pt x="1351661" y="204228"/>
                  </a:lnTo>
                  <a:lnTo>
                    <a:pt x="1345171" y="171881"/>
                  </a:lnTo>
                  <a:lnTo>
                    <a:pt x="1350403" y="136131"/>
                  </a:lnTo>
                  <a:lnTo>
                    <a:pt x="1365732" y="108508"/>
                  </a:lnTo>
                  <a:lnTo>
                    <a:pt x="1390662" y="90703"/>
                  </a:lnTo>
                  <a:lnTo>
                    <a:pt x="1424647" y="84404"/>
                  </a:lnTo>
                  <a:lnTo>
                    <a:pt x="1445831" y="86194"/>
                  </a:lnTo>
                  <a:lnTo>
                    <a:pt x="1464691" y="90868"/>
                  </a:lnTo>
                  <a:lnTo>
                    <a:pt x="1480781" y="97396"/>
                  </a:lnTo>
                  <a:lnTo>
                    <a:pt x="1493647" y="104736"/>
                  </a:lnTo>
                  <a:lnTo>
                    <a:pt x="1503502" y="81940"/>
                  </a:lnTo>
                  <a:lnTo>
                    <a:pt x="1488554" y="73279"/>
                  </a:lnTo>
                  <a:lnTo>
                    <a:pt x="1469847" y="66230"/>
                  </a:lnTo>
                  <a:lnTo>
                    <a:pt x="1447800" y="61493"/>
                  </a:lnTo>
                  <a:lnTo>
                    <a:pt x="1422806" y="59753"/>
                  </a:lnTo>
                  <a:lnTo>
                    <a:pt x="1376172" y="68884"/>
                  </a:lnTo>
                  <a:lnTo>
                    <a:pt x="1340878" y="93484"/>
                  </a:lnTo>
                  <a:lnTo>
                    <a:pt x="1318514" y="129413"/>
                  </a:lnTo>
                  <a:lnTo>
                    <a:pt x="1310690" y="172491"/>
                  </a:lnTo>
                  <a:lnTo>
                    <a:pt x="1314907" y="203619"/>
                  </a:lnTo>
                  <a:lnTo>
                    <a:pt x="1329639" y="233870"/>
                  </a:lnTo>
                  <a:lnTo>
                    <a:pt x="1357985" y="261467"/>
                  </a:lnTo>
                  <a:lnTo>
                    <a:pt x="1403096" y="284619"/>
                  </a:lnTo>
                  <a:lnTo>
                    <a:pt x="1440573" y="302056"/>
                  </a:lnTo>
                  <a:lnTo>
                    <a:pt x="1465999" y="322033"/>
                  </a:lnTo>
                  <a:lnTo>
                    <a:pt x="1480439" y="345948"/>
                  </a:lnTo>
                  <a:lnTo>
                    <a:pt x="1485011" y="375170"/>
                  </a:lnTo>
                  <a:lnTo>
                    <a:pt x="1478559" y="413715"/>
                  </a:lnTo>
                  <a:lnTo>
                    <a:pt x="1460220" y="443242"/>
                  </a:lnTo>
                  <a:lnTo>
                    <a:pt x="1431480" y="462153"/>
                  </a:lnTo>
                  <a:lnTo>
                    <a:pt x="1393850" y="468807"/>
                  </a:lnTo>
                  <a:lnTo>
                    <a:pt x="1369009" y="467194"/>
                  </a:lnTo>
                  <a:lnTo>
                    <a:pt x="1348498" y="462800"/>
                  </a:lnTo>
                  <a:lnTo>
                    <a:pt x="1331569" y="456323"/>
                  </a:lnTo>
                  <a:lnTo>
                    <a:pt x="1317472" y="448475"/>
                  </a:lnTo>
                  <a:lnTo>
                    <a:pt x="1306372" y="473125"/>
                  </a:lnTo>
                  <a:lnTo>
                    <a:pt x="1323238" y="482396"/>
                  </a:lnTo>
                  <a:lnTo>
                    <a:pt x="1343329" y="489597"/>
                  </a:lnTo>
                  <a:lnTo>
                    <a:pt x="1368044" y="494245"/>
                  </a:lnTo>
                  <a:lnTo>
                    <a:pt x="1398778" y="495909"/>
                  </a:lnTo>
                  <a:lnTo>
                    <a:pt x="1447114" y="487070"/>
                  </a:lnTo>
                  <a:lnTo>
                    <a:pt x="1485557" y="462178"/>
                  </a:lnTo>
                  <a:lnTo>
                    <a:pt x="1510957" y="423659"/>
                  </a:lnTo>
                  <a:lnTo>
                    <a:pt x="1520139" y="373938"/>
                  </a:lnTo>
                  <a:close/>
                </a:path>
                <a:path w="1838325" h="509270">
                  <a:moveTo>
                    <a:pt x="1837944" y="184200"/>
                  </a:moveTo>
                  <a:lnTo>
                    <a:pt x="1832610" y="142633"/>
                  </a:lnTo>
                  <a:lnTo>
                    <a:pt x="1816506" y="108191"/>
                  </a:lnTo>
                  <a:lnTo>
                    <a:pt x="1803450" y="95567"/>
                  </a:lnTo>
                  <a:lnTo>
                    <a:pt x="1803450" y="182968"/>
                  </a:lnTo>
                  <a:lnTo>
                    <a:pt x="1795970" y="227698"/>
                  </a:lnTo>
                  <a:lnTo>
                    <a:pt x="1771802" y="261747"/>
                  </a:lnTo>
                  <a:lnTo>
                    <a:pt x="1728343" y="281813"/>
                  </a:lnTo>
                  <a:lnTo>
                    <a:pt x="1663001" y="284619"/>
                  </a:lnTo>
                  <a:lnTo>
                    <a:pt x="1642681" y="282765"/>
                  </a:lnTo>
                  <a:lnTo>
                    <a:pt x="1642681" y="91808"/>
                  </a:lnTo>
                  <a:lnTo>
                    <a:pt x="1651876" y="88442"/>
                  </a:lnTo>
                  <a:lnTo>
                    <a:pt x="1664474" y="85255"/>
                  </a:lnTo>
                  <a:lnTo>
                    <a:pt x="1680197" y="82880"/>
                  </a:lnTo>
                  <a:lnTo>
                    <a:pt x="1698739" y="81940"/>
                  </a:lnTo>
                  <a:lnTo>
                    <a:pt x="1745767" y="88455"/>
                  </a:lnTo>
                  <a:lnTo>
                    <a:pt x="1778355" y="107734"/>
                  </a:lnTo>
                  <a:lnTo>
                    <a:pt x="1797304" y="139369"/>
                  </a:lnTo>
                  <a:lnTo>
                    <a:pt x="1803450" y="182968"/>
                  </a:lnTo>
                  <a:lnTo>
                    <a:pt x="1803450" y="95567"/>
                  </a:lnTo>
                  <a:lnTo>
                    <a:pt x="1789518" y="82092"/>
                  </a:lnTo>
                  <a:lnTo>
                    <a:pt x="1789176" y="81940"/>
                  </a:lnTo>
                  <a:lnTo>
                    <a:pt x="1751533" y="65544"/>
                  </a:lnTo>
                  <a:lnTo>
                    <a:pt x="1702422" y="59753"/>
                  </a:lnTo>
                  <a:lnTo>
                    <a:pt x="1673669" y="61582"/>
                  </a:lnTo>
                  <a:lnTo>
                    <a:pt x="1647913" y="66535"/>
                  </a:lnTo>
                  <a:lnTo>
                    <a:pt x="1625854" y="73787"/>
                  </a:lnTo>
                  <a:lnTo>
                    <a:pt x="1608175" y="82550"/>
                  </a:lnTo>
                  <a:lnTo>
                    <a:pt x="1608175" y="489750"/>
                  </a:lnTo>
                  <a:lnTo>
                    <a:pt x="1642681" y="489750"/>
                  </a:lnTo>
                  <a:lnTo>
                    <a:pt x="1642681" y="305562"/>
                  </a:lnTo>
                  <a:lnTo>
                    <a:pt x="1664233" y="307403"/>
                  </a:lnTo>
                  <a:lnTo>
                    <a:pt x="1729613" y="305650"/>
                  </a:lnTo>
                  <a:lnTo>
                    <a:pt x="1778609" y="289674"/>
                  </a:lnTo>
                  <a:lnTo>
                    <a:pt x="1812277" y="262255"/>
                  </a:lnTo>
                  <a:lnTo>
                    <a:pt x="1831708" y="226174"/>
                  </a:lnTo>
                  <a:lnTo>
                    <a:pt x="1837944" y="1842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8">
            <a:extLst>
              <a:ext uri="{FF2B5EF4-FFF2-40B4-BE49-F238E27FC236}">
                <a16:creationId xmlns:a16="http://schemas.microsoft.com/office/drawing/2014/main" id="{E479332D-63E0-4356-3A9D-2FC3A0A863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5552" y="411554"/>
            <a:ext cx="7836297" cy="1297790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 marR="5080">
              <a:lnSpc>
                <a:spcPts val="9070"/>
              </a:lnSpc>
              <a:spcBef>
                <a:spcPts val="1019"/>
              </a:spcBef>
            </a:pPr>
            <a:r>
              <a:rPr lang="pt-BR" u="sng" spc="40" dirty="0"/>
              <a:t>PROPOSIÇÕES</a:t>
            </a:r>
            <a:endParaRPr u="sng" spc="285" dirty="0"/>
          </a:p>
        </p:txBody>
      </p:sp>
      <p:sp>
        <p:nvSpPr>
          <p:cNvPr id="12" name="object 10">
            <a:extLst>
              <a:ext uri="{FF2B5EF4-FFF2-40B4-BE49-F238E27FC236}">
                <a16:creationId xmlns:a16="http://schemas.microsoft.com/office/drawing/2014/main" id="{97AD3A5E-D0EA-1E71-37BD-B1250481C1DE}"/>
              </a:ext>
            </a:extLst>
          </p:cNvPr>
          <p:cNvSpPr txBox="1"/>
          <p:nvPr/>
        </p:nvSpPr>
        <p:spPr>
          <a:xfrm>
            <a:off x="689524" y="2530475"/>
            <a:ext cx="18725051" cy="7031412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67310">
              <a:spcBef>
                <a:spcPts val="490"/>
              </a:spcBef>
            </a:pPr>
            <a:r>
              <a:rPr lang="pt-BR" sz="5400" spc="-350" dirty="0">
                <a:solidFill>
                  <a:schemeClr val="bg1"/>
                </a:solidFill>
                <a:cs typeface="Tahoma"/>
              </a:rPr>
              <a:t>Considerando que os problemas técnicos apresentados geram graves consequências ao profissional e à sociedade, sem fornecer garantias suplementares ao Poder Público:</a:t>
            </a:r>
          </a:p>
          <a:p>
            <a:pPr marL="12700" marR="67310">
              <a:spcBef>
                <a:spcPts val="490"/>
              </a:spcBef>
            </a:pPr>
            <a:endParaRPr lang="pt-BR" sz="5400" spc="-350" dirty="0">
              <a:solidFill>
                <a:schemeClr val="bg1"/>
              </a:solidFill>
              <a:cs typeface="Tahoma"/>
            </a:endParaRPr>
          </a:p>
          <a:p>
            <a:pPr marL="12700" marR="67310">
              <a:spcBef>
                <a:spcPts val="490"/>
              </a:spcBef>
            </a:pPr>
            <a:r>
              <a:rPr lang="pt-BR" sz="5400" spc="-350" dirty="0">
                <a:solidFill>
                  <a:schemeClr val="bg1"/>
                </a:solidFill>
                <a:cs typeface="Tahoma"/>
              </a:rPr>
              <a:t>Esclarecimento e orientações, com conclusões e providências aos:</a:t>
            </a:r>
          </a:p>
          <a:p>
            <a:pPr marL="12700" marR="67310">
              <a:spcBef>
                <a:spcPts val="490"/>
              </a:spcBef>
            </a:pPr>
            <a:endParaRPr lang="pt-BR" sz="5400" spc="-350" dirty="0">
              <a:solidFill>
                <a:schemeClr val="bg1"/>
              </a:solidFill>
              <a:cs typeface="Tahoma"/>
            </a:endParaRPr>
          </a:p>
          <a:p>
            <a:pPr marL="2984500" marR="67310" lvl="5" indent="-685800">
              <a:spcBef>
                <a:spcPts val="490"/>
              </a:spcBef>
              <a:buFont typeface="Arial" panose="020B0604020202020204" pitchFamily="34" charset="0"/>
              <a:buChar char="•"/>
            </a:pPr>
            <a:r>
              <a:rPr lang="pt-BR" sz="5400" spc="-350" dirty="0">
                <a:solidFill>
                  <a:schemeClr val="bg1"/>
                </a:solidFill>
                <a:cs typeface="Tahoma"/>
              </a:rPr>
              <a:t>Órgãos Públicos;</a:t>
            </a:r>
          </a:p>
          <a:p>
            <a:pPr marL="2984500" marR="67310" lvl="5" indent="-685800">
              <a:spcBef>
                <a:spcPts val="490"/>
              </a:spcBef>
              <a:buFont typeface="Arial" panose="020B0604020202020204" pitchFamily="34" charset="0"/>
              <a:buChar char="•"/>
            </a:pPr>
            <a:r>
              <a:rPr lang="pt-BR" sz="5400" spc="-350" dirty="0">
                <a:solidFill>
                  <a:schemeClr val="bg1"/>
                </a:solidFill>
                <a:cs typeface="Tahoma"/>
              </a:rPr>
              <a:t>Profissionais;</a:t>
            </a:r>
            <a:endParaRPr sz="5400" dirty="0">
              <a:solidFill>
                <a:schemeClr val="bg1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693576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398" y="2301875"/>
            <a:ext cx="18855452" cy="711457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dirty="0">
                <a:solidFill>
                  <a:schemeClr val="bg1"/>
                </a:solidFill>
              </a:rPr>
              <a:t>a) Em relação à </a:t>
            </a:r>
            <a:r>
              <a:rPr lang="pt-BR" sz="5400" b="1" dirty="0">
                <a:solidFill>
                  <a:schemeClr val="bg1"/>
                </a:solidFill>
              </a:rPr>
              <a:t>exigência de RRT conjunto de APROVAÇÃO DE PROJETO e ALVARÁ DE OBRAS ou ALVARÁ DE EXECUÇÃO</a:t>
            </a:r>
            <a:r>
              <a:rPr lang="pt-BR" sz="5400" dirty="0">
                <a:solidFill>
                  <a:schemeClr val="bg1"/>
                </a:solidFill>
              </a:rPr>
              <a:t>, informamos que esse procedimento não resguarda o órgão público e não garante que o profissional acompanhe os dois serviços.</a:t>
            </a:r>
          </a:p>
          <a:p>
            <a:pPr marL="12700" marR="5080">
              <a:lnSpc>
                <a:spcPts val="5280"/>
              </a:lnSpc>
              <a:spcBef>
                <a:spcPts val="819"/>
              </a:spcBef>
            </a:pPr>
            <a:endParaRPr lang="pt-BR" sz="5400" dirty="0">
              <a:solidFill>
                <a:schemeClr val="bg1"/>
              </a:solidFill>
            </a:endParaRPr>
          </a:p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dirty="0">
                <a:solidFill>
                  <a:schemeClr val="bg1"/>
                </a:solidFill>
              </a:rPr>
              <a:t>Portanto, sugerimos a separação dessa exigência em etapas e em processos distintos. Caso no momento da aprovação, já estejam definidos os responsáveis técnicos tanto pela atividade de Projeto Arquitetônico quanto pela atividade de Execução de Obra, é possível manter a simultaneidade desses processos.</a:t>
            </a:r>
            <a:endParaRPr sz="4950" dirty="0">
              <a:solidFill>
                <a:schemeClr val="bg1"/>
              </a:solidFill>
              <a:latin typeface="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5553" y="411554"/>
            <a:ext cx="13627497" cy="1297790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 marR="5080">
              <a:lnSpc>
                <a:spcPts val="9070"/>
              </a:lnSpc>
              <a:spcBef>
                <a:spcPts val="1019"/>
              </a:spcBef>
            </a:pPr>
            <a:r>
              <a:rPr lang="pt-BR" spc="35" dirty="0"/>
              <a:t>Órgãos públicos:</a:t>
            </a:r>
            <a:endParaRPr spc="130" dirty="0"/>
          </a:p>
        </p:txBody>
      </p:sp>
    </p:spTree>
    <p:extLst>
      <p:ext uri="{BB962C8B-B14F-4D97-AF65-F5344CB8AC3E}">
        <p14:creationId xmlns:p14="http://schemas.microsoft.com/office/powerpoint/2010/main" val="1157232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398" y="2572573"/>
            <a:ext cx="18855452" cy="6434902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dirty="0">
                <a:solidFill>
                  <a:schemeClr val="bg1"/>
                </a:solidFill>
              </a:rPr>
              <a:t>b) No processo de </a:t>
            </a:r>
            <a:r>
              <a:rPr lang="pt-BR" sz="5400" b="1" dirty="0">
                <a:solidFill>
                  <a:schemeClr val="bg1"/>
                </a:solidFill>
              </a:rPr>
              <a:t>REGULARIZAÇÃO EDILÍCIA ou a REGULARIZAÇÃO DE OBRA JÁ EXECUTADA </a:t>
            </a:r>
            <a:r>
              <a:rPr lang="pt-BR" sz="5400" dirty="0">
                <a:solidFill>
                  <a:schemeClr val="bg1"/>
                </a:solidFill>
              </a:rPr>
              <a:t>sugerimos exigir a emissão de </a:t>
            </a:r>
            <a:r>
              <a:rPr lang="pt-BR" sz="5400" b="1" dirty="0">
                <a:solidFill>
                  <a:schemeClr val="bg1"/>
                </a:solidFill>
              </a:rPr>
              <a:t>RRT de laudo e/ou levantamento arquitetônico</a:t>
            </a:r>
            <a:r>
              <a:rPr lang="pt-BR" sz="5400" dirty="0">
                <a:solidFill>
                  <a:schemeClr val="bg1"/>
                </a:solidFill>
              </a:rPr>
              <a:t>.</a:t>
            </a:r>
          </a:p>
          <a:p>
            <a:pPr marL="12700" marR="5080">
              <a:lnSpc>
                <a:spcPts val="5280"/>
              </a:lnSpc>
              <a:spcBef>
                <a:spcPts val="819"/>
              </a:spcBef>
            </a:pPr>
            <a:endParaRPr lang="pt-BR" sz="5400" dirty="0">
              <a:solidFill>
                <a:schemeClr val="bg1"/>
              </a:solidFill>
            </a:endParaRPr>
          </a:p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dirty="0">
                <a:solidFill>
                  <a:schemeClr val="bg1"/>
                </a:solidFill>
              </a:rPr>
              <a:t>Motivo: ao regularizar uma edificação, o profissional legalmente habilitado, deverá com fundamentação técnica relatar o que observou e apresentar suas conclusões, apurando eventuais causas de determinado evento (caso ocorra), de forma a verificar a existência de condições de habitabilidade. </a:t>
            </a:r>
            <a:endParaRPr sz="4950" dirty="0">
              <a:solidFill>
                <a:schemeClr val="bg1"/>
              </a:solidFill>
              <a:latin typeface="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5553" y="411554"/>
            <a:ext cx="13627497" cy="1297790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 marR="5080">
              <a:lnSpc>
                <a:spcPts val="9070"/>
              </a:lnSpc>
              <a:spcBef>
                <a:spcPts val="1019"/>
              </a:spcBef>
            </a:pPr>
            <a:r>
              <a:rPr lang="pt-BR" spc="35" dirty="0"/>
              <a:t>Órgãos públicos:</a:t>
            </a:r>
            <a:endParaRPr spc="130" dirty="0"/>
          </a:p>
        </p:txBody>
      </p:sp>
    </p:spTree>
    <p:extLst>
      <p:ext uri="{BB962C8B-B14F-4D97-AF65-F5344CB8AC3E}">
        <p14:creationId xmlns:p14="http://schemas.microsoft.com/office/powerpoint/2010/main" val="1237969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398" y="1311275"/>
            <a:ext cx="18855452" cy="711457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dirty="0">
                <a:solidFill>
                  <a:schemeClr val="bg1"/>
                </a:solidFill>
              </a:rPr>
              <a:t>Assim, é possível apresentar o RRT de levantamento arquitetônico da edificação ou imóvel, e/ou regularizar junto aos órgãos públicos com suas atualizações. </a:t>
            </a:r>
          </a:p>
          <a:p>
            <a:pPr marL="12700" marR="5080">
              <a:lnSpc>
                <a:spcPts val="5280"/>
              </a:lnSpc>
              <a:spcBef>
                <a:spcPts val="819"/>
              </a:spcBef>
            </a:pPr>
            <a:endParaRPr lang="pt-BR" sz="5400" dirty="0">
              <a:solidFill>
                <a:schemeClr val="bg1"/>
              </a:solidFill>
            </a:endParaRPr>
          </a:p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dirty="0">
                <a:solidFill>
                  <a:schemeClr val="bg1"/>
                </a:solidFill>
              </a:rPr>
              <a:t>Destaca-se que </a:t>
            </a:r>
            <a:r>
              <a:rPr lang="pt-BR" sz="5400" b="1" dirty="0">
                <a:solidFill>
                  <a:schemeClr val="bg1"/>
                </a:solidFill>
              </a:rPr>
              <a:t>a atividade de levantamento arquitetônico não impõe ao profissional responsabilidades sobre a obra já executada. </a:t>
            </a:r>
            <a:r>
              <a:rPr lang="pt-BR" sz="5400" dirty="0">
                <a:solidFill>
                  <a:schemeClr val="bg1"/>
                </a:solidFill>
              </a:rPr>
              <a:t>Caso haja necessidade de adequações na edificação deverá ser emitido um RRT correspondente a atividade (</a:t>
            </a:r>
            <a:r>
              <a:rPr lang="pt-BR" sz="5400" dirty="0" err="1">
                <a:solidFill>
                  <a:schemeClr val="bg1"/>
                </a:solidFill>
              </a:rPr>
              <a:t>ex</a:t>
            </a:r>
            <a:r>
              <a:rPr lang="pt-BR" sz="5400" dirty="0">
                <a:solidFill>
                  <a:schemeClr val="bg1"/>
                </a:solidFill>
              </a:rPr>
              <a:t>: Projeto arquitetônico de reforma, Projeto de adequação de acessibilidade, ergonômica, luminotécnica, ventilação, etc.</a:t>
            </a:r>
            <a:endParaRPr sz="4950" dirty="0">
              <a:solidFill>
                <a:schemeClr val="bg1"/>
              </a:solidFill>
              <a:latin typeface="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072045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A3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28253" y="10052050"/>
            <a:ext cx="5358130" cy="755650"/>
            <a:chOff x="628253" y="10052050"/>
            <a:chExt cx="5358130" cy="755650"/>
          </a:xfrm>
        </p:grpSpPr>
        <p:sp>
          <p:nvSpPr>
            <p:cNvPr id="4" name="object 4"/>
            <p:cNvSpPr/>
            <p:nvPr/>
          </p:nvSpPr>
          <p:spPr>
            <a:xfrm>
              <a:off x="1597281" y="10568316"/>
              <a:ext cx="4389120" cy="25400"/>
            </a:xfrm>
            <a:custGeom>
              <a:avLst/>
              <a:gdLst/>
              <a:ahLst/>
              <a:cxnLst/>
              <a:rect l="l" t="t" r="r" b="b"/>
              <a:pathLst>
                <a:path w="4389120" h="25400">
                  <a:moveTo>
                    <a:pt x="4389049" y="0"/>
                  </a:moveTo>
                  <a:lnTo>
                    <a:pt x="0" y="0"/>
                  </a:lnTo>
                  <a:lnTo>
                    <a:pt x="0" y="25360"/>
                  </a:lnTo>
                  <a:lnTo>
                    <a:pt x="4389049" y="25360"/>
                  </a:lnTo>
                  <a:lnTo>
                    <a:pt x="43890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8253" y="10052050"/>
              <a:ext cx="936144" cy="75532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40374" y="10141523"/>
              <a:ext cx="1692576" cy="31215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9490" y="10353560"/>
              <a:ext cx="64710" cy="9993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780438" y="10078116"/>
              <a:ext cx="1838325" cy="509270"/>
            </a:xfrm>
            <a:custGeom>
              <a:avLst/>
              <a:gdLst/>
              <a:ahLst/>
              <a:cxnLst/>
              <a:rect l="l" t="t" r="r" b="b"/>
              <a:pathLst>
                <a:path w="1838325" h="509270">
                  <a:moveTo>
                    <a:pt x="259918" y="470636"/>
                  </a:moveTo>
                  <a:lnTo>
                    <a:pt x="237134" y="406603"/>
                  </a:lnTo>
                  <a:lnTo>
                    <a:pt x="228917" y="411518"/>
                  </a:lnTo>
                  <a:lnTo>
                    <a:pt x="221627" y="414909"/>
                  </a:lnTo>
                  <a:lnTo>
                    <a:pt x="188468" y="419531"/>
                  </a:lnTo>
                  <a:lnTo>
                    <a:pt x="168275" y="416953"/>
                  </a:lnTo>
                  <a:lnTo>
                    <a:pt x="136093" y="396328"/>
                  </a:lnTo>
                  <a:lnTo>
                    <a:pt x="114820" y="356489"/>
                  </a:lnTo>
                  <a:lnTo>
                    <a:pt x="104190" y="305968"/>
                  </a:lnTo>
                  <a:lnTo>
                    <a:pt x="102857" y="277241"/>
                  </a:lnTo>
                  <a:lnTo>
                    <a:pt x="104127" y="247180"/>
                  </a:lnTo>
                  <a:lnTo>
                    <a:pt x="114287" y="195148"/>
                  </a:lnTo>
                  <a:lnTo>
                    <a:pt x="134924" y="155105"/>
                  </a:lnTo>
                  <a:lnTo>
                    <a:pt x="167868" y="134480"/>
                  </a:lnTo>
                  <a:lnTo>
                    <a:pt x="189090" y="131902"/>
                  </a:lnTo>
                  <a:lnTo>
                    <a:pt x="197345" y="132105"/>
                  </a:lnTo>
                  <a:lnTo>
                    <a:pt x="238988" y="144818"/>
                  </a:lnTo>
                  <a:lnTo>
                    <a:pt x="259321" y="84467"/>
                  </a:lnTo>
                  <a:lnTo>
                    <a:pt x="241109" y="73698"/>
                  </a:lnTo>
                  <a:lnTo>
                    <a:pt x="219735" y="65989"/>
                  </a:lnTo>
                  <a:lnTo>
                    <a:pt x="195211" y="61366"/>
                  </a:lnTo>
                  <a:lnTo>
                    <a:pt x="167538" y="59829"/>
                  </a:lnTo>
                  <a:lnTo>
                    <a:pt x="129273" y="63766"/>
                  </a:lnTo>
                  <a:lnTo>
                    <a:pt x="67056" y="95338"/>
                  </a:lnTo>
                  <a:lnTo>
                    <a:pt x="24257" y="156311"/>
                  </a:lnTo>
                  <a:lnTo>
                    <a:pt x="10782" y="193255"/>
                  </a:lnTo>
                  <a:lnTo>
                    <a:pt x="2692" y="233781"/>
                  </a:lnTo>
                  <a:lnTo>
                    <a:pt x="0" y="277876"/>
                  </a:lnTo>
                  <a:lnTo>
                    <a:pt x="2667" y="322211"/>
                  </a:lnTo>
                  <a:lnTo>
                    <a:pt x="10693" y="362864"/>
                  </a:lnTo>
                  <a:lnTo>
                    <a:pt x="24079" y="399821"/>
                  </a:lnTo>
                  <a:lnTo>
                    <a:pt x="42811" y="433082"/>
                  </a:lnTo>
                  <a:lnTo>
                    <a:pt x="95237" y="480199"/>
                  </a:lnTo>
                  <a:lnTo>
                    <a:pt x="166916" y="495909"/>
                  </a:lnTo>
                  <a:lnTo>
                    <a:pt x="195364" y="494334"/>
                  </a:lnTo>
                  <a:lnTo>
                    <a:pt x="220345" y="489597"/>
                  </a:lnTo>
                  <a:lnTo>
                    <a:pt x="241871" y="481698"/>
                  </a:lnTo>
                  <a:lnTo>
                    <a:pt x="259918" y="470636"/>
                  </a:lnTo>
                  <a:close/>
                </a:path>
                <a:path w="1838325" h="509270">
                  <a:moveTo>
                    <a:pt x="650417" y="489750"/>
                  </a:moveTo>
                  <a:lnTo>
                    <a:pt x="621068" y="399211"/>
                  </a:lnTo>
                  <a:lnTo>
                    <a:pt x="602500" y="341922"/>
                  </a:lnTo>
                  <a:lnTo>
                    <a:pt x="541210" y="152831"/>
                  </a:lnTo>
                  <a:lnTo>
                    <a:pt x="513067" y="65989"/>
                  </a:lnTo>
                  <a:lnTo>
                    <a:pt x="508139" y="65989"/>
                  </a:lnTo>
                  <a:lnTo>
                    <a:pt x="508139" y="341922"/>
                  </a:lnTo>
                  <a:lnTo>
                    <a:pt x="408978" y="341922"/>
                  </a:lnTo>
                  <a:lnTo>
                    <a:pt x="448398" y="203962"/>
                  </a:lnTo>
                  <a:lnTo>
                    <a:pt x="458863" y="164020"/>
                  </a:lnTo>
                  <a:lnTo>
                    <a:pt x="460717" y="152831"/>
                  </a:lnTo>
                  <a:lnTo>
                    <a:pt x="461530" y="158991"/>
                  </a:lnTo>
                  <a:lnTo>
                    <a:pt x="470573" y="203962"/>
                  </a:lnTo>
                  <a:lnTo>
                    <a:pt x="508139" y="341922"/>
                  </a:lnTo>
                  <a:lnTo>
                    <a:pt x="508139" y="65989"/>
                  </a:lnTo>
                  <a:lnTo>
                    <a:pt x="415759" y="65989"/>
                  </a:lnTo>
                  <a:lnTo>
                    <a:pt x="277787" y="489750"/>
                  </a:lnTo>
                  <a:lnTo>
                    <a:pt x="367093" y="489750"/>
                  </a:lnTo>
                  <a:lnTo>
                    <a:pt x="394195" y="399211"/>
                  </a:lnTo>
                  <a:lnTo>
                    <a:pt x="521690" y="399211"/>
                  </a:lnTo>
                  <a:lnTo>
                    <a:pt x="547560" y="489750"/>
                  </a:lnTo>
                  <a:lnTo>
                    <a:pt x="650417" y="489750"/>
                  </a:lnTo>
                  <a:close/>
                </a:path>
                <a:path w="1838325" h="509270">
                  <a:moveTo>
                    <a:pt x="987323" y="65976"/>
                  </a:moveTo>
                  <a:lnTo>
                    <a:pt x="894943" y="65976"/>
                  </a:lnTo>
                  <a:lnTo>
                    <a:pt x="894943" y="363486"/>
                  </a:lnTo>
                  <a:lnTo>
                    <a:pt x="894080" y="376783"/>
                  </a:lnTo>
                  <a:lnTo>
                    <a:pt x="873594" y="412623"/>
                  </a:lnTo>
                  <a:lnTo>
                    <a:pt x="844435" y="420751"/>
                  </a:lnTo>
                  <a:lnTo>
                    <a:pt x="833577" y="419836"/>
                  </a:lnTo>
                  <a:lnTo>
                    <a:pt x="801281" y="397814"/>
                  </a:lnTo>
                  <a:lnTo>
                    <a:pt x="793318" y="364096"/>
                  </a:lnTo>
                  <a:lnTo>
                    <a:pt x="793318" y="65976"/>
                  </a:lnTo>
                  <a:lnTo>
                    <a:pt x="692924" y="65976"/>
                  </a:lnTo>
                  <a:lnTo>
                    <a:pt x="692924" y="364718"/>
                  </a:lnTo>
                  <a:lnTo>
                    <a:pt x="695502" y="393357"/>
                  </a:lnTo>
                  <a:lnTo>
                    <a:pt x="716127" y="441401"/>
                  </a:lnTo>
                  <a:lnTo>
                    <a:pt x="756272" y="476427"/>
                  </a:lnTo>
                  <a:lnTo>
                    <a:pt x="809244" y="494296"/>
                  </a:lnTo>
                  <a:lnTo>
                    <a:pt x="840130" y="496519"/>
                  </a:lnTo>
                  <a:lnTo>
                    <a:pt x="871245" y="494271"/>
                  </a:lnTo>
                  <a:lnTo>
                    <a:pt x="924369" y="476250"/>
                  </a:lnTo>
                  <a:lnTo>
                    <a:pt x="964285" y="440994"/>
                  </a:lnTo>
                  <a:lnTo>
                    <a:pt x="984770" y="393103"/>
                  </a:lnTo>
                  <a:lnTo>
                    <a:pt x="987323" y="364718"/>
                  </a:lnTo>
                  <a:lnTo>
                    <a:pt x="987323" y="65976"/>
                  </a:lnTo>
                  <a:close/>
                </a:path>
                <a:path w="1838325" h="509270">
                  <a:moveTo>
                    <a:pt x="1294714" y="11112"/>
                  </a:moveTo>
                  <a:lnTo>
                    <a:pt x="1270698" y="0"/>
                  </a:lnTo>
                  <a:lnTo>
                    <a:pt x="1029233" y="508863"/>
                  </a:lnTo>
                  <a:lnTo>
                    <a:pt x="1058265" y="508863"/>
                  </a:lnTo>
                  <a:lnTo>
                    <a:pt x="1294714" y="11112"/>
                  </a:lnTo>
                  <a:close/>
                </a:path>
                <a:path w="1838325" h="509270">
                  <a:moveTo>
                    <a:pt x="1520139" y="373938"/>
                  </a:moveTo>
                  <a:lnTo>
                    <a:pt x="1503032" y="314337"/>
                  </a:lnTo>
                  <a:lnTo>
                    <a:pt x="1473352" y="283845"/>
                  </a:lnTo>
                  <a:lnTo>
                    <a:pt x="1422184" y="257505"/>
                  </a:lnTo>
                  <a:lnTo>
                    <a:pt x="1393520" y="244906"/>
                  </a:lnTo>
                  <a:lnTo>
                    <a:pt x="1368894" y="227863"/>
                  </a:lnTo>
                  <a:lnTo>
                    <a:pt x="1351661" y="204228"/>
                  </a:lnTo>
                  <a:lnTo>
                    <a:pt x="1345171" y="171881"/>
                  </a:lnTo>
                  <a:lnTo>
                    <a:pt x="1350403" y="136131"/>
                  </a:lnTo>
                  <a:lnTo>
                    <a:pt x="1365732" y="108508"/>
                  </a:lnTo>
                  <a:lnTo>
                    <a:pt x="1390662" y="90703"/>
                  </a:lnTo>
                  <a:lnTo>
                    <a:pt x="1424647" y="84404"/>
                  </a:lnTo>
                  <a:lnTo>
                    <a:pt x="1445831" y="86194"/>
                  </a:lnTo>
                  <a:lnTo>
                    <a:pt x="1464691" y="90868"/>
                  </a:lnTo>
                  <a:lnTo>
                    <a:pt x="1480781" y="97396"/>
                  </a:lnTo>
                  <a:lnTo>
                    <a:pt x="1493647" y="104736"/>
                  </a:lnTo>
                  <a:lnTo>
                    <a:pt x="1503502" y="81940"/>
                  </a:lnTo>
                  <a:lnTo>
                    <a:pt x="1488554" y="73279"/>
                  </a:lnTo>
                  <a:lnTo>
                    <a:pt x="1469847" y="66230"/>
                  </a:lnTo>
                  <a:lnTo>
                    <a:pt x="1447800" y="61493"/>
                  </a:lnTo>
                  <a:lnTo>
                    <a:pt x="1422806" y="59753"/>
                  </a:lnTo>
                  <a:lnTo>
                    <a:pt x="1376172" y="68884"/>
                  </a:lnTo>
                  <a:lnTo>
                    <a:pt x="1340878" y="93484"/>
                  </a:lnTo>
                  <a:lnTo>
                    <a:pt x="1318514" y="129413"/>
                  </a:lnTo>
                  <a:lnTo>
                    <a:pt x="1310690" y="172491"/>
                  </a:lnTo>
                  <a:lnTo>
                    <a:pt x="1314907" y="203619"/>
                  </a:lnTo>
                  <a:lnTo>
                    <a:pt x="1329639" y="233870"/>
                  </a:lnTo>
                  <a:lnTo>
                    <a:pt x="1357985" y="261467"/>
                  </a:lnTo>
                  <a:lnTo>
                    <a:pt x="1403096" y="284619"/>
                  </a:lnTo>
                  <a:lnTo>
                    <a:pt x="1440573" y="302056"/>
                  </a:lnTo>
                  <a:lnTo>
                    <a:pt x="1465999" y="322033"/>
                  </a:lnTo>
                  <a:lnTo>
                    <a:pt x="1480439" y="345948"/>
                  </a:lnTo>
                  <a:lnTo>
                    <a:pt x="1485011" y="375170"/>
                  </a:lnTo>
                  <a:lnTo>
                    <a:pt x="1478559" y="413715"/>
                  </a:lnTo>
                  <a:lnTo>
                    <a:pt x="1460220" y="443242"/>
                  </a:lnTo>
                  <a:lnTo>
                    <a:pt x="1431480" y="462153"/>
                  </a:lnTo>
                  <a:lnTo>
                    <a:pt x="1393850" y="468807"/>
                  </a:lnTo>
                  <a:lnTo>
                    <a:pt x="1369009" y="467194"/>
                  </a:lnTo>
                  <a:lnTo>
                    <a:pt x="1348498" y="462800"/>
                  </a:lnTo>
                  <a:lnTo>
                    <a:pt x="1331569" y="456323"/>
                  </a:lnTo>
                  <a:lnTo>
                    <a:pt x="1317472" y="448475"/>
                  </a:lnTo>
                  <a:lnTo>
                    <a:pt x="1306372" y="473125"/>
                  </a:lnTo>
                  <a:lnTo>
                    <a:pt x="1323238" y="482396"/>
                  </a:lnTo>
                  <a:lnTo>
                    <a:pt x="1343329" y="489597"/>
                  </a:lnTo>
                  <a:lnTo>
                    <a:pt x="1368044" y="494245"/>
                  </a:lnTo>
                  <a:lnTo>
                    <a:pt x="1398778" y="495909"/>
                  </a:lnTo>
                  <a:lnTo>
                    <a:pt x="1447114" y="487070"/>
                  </a:lnTo>
                  <a:lnTo>
                    <a:pt x="1485557" y="462178"/>
                  </a:lnTo>
                  <a:lnTo>
                    <a:pt x="1510957" y="423659"/>
                  </a:lnTo>
                  <a:lnTo>
                    <a:pt x="1520139" y="373938"/>
                  </a:lnTo>
                  <a:close/>
                </a:path>
                <a:path w="1838325" h="509270">
                  <a:moveTo>
                    <a:pt x="1837944" y="184200"/>
                  </a:moveTo>
                  <a:lnTo>
                    <a:pt x="1832610" y="142633"/>
                  </a:lnTo>
                  <a:lnTo>
                    <a:pt x="1816506" y="108191"/>
                  </a:lnTo>
                  <a:lnTo>
                    <a:pt x="1803450" y="95567"/>
                  </a:lnTo>
                  <a:lnTo>
                    <a:pt x="1803450" y="182968"/>
                  </a:lnTo>
                  <a:lnTo>
                    <a:pt x="1795970" y="227698"/>
                  </a:lnTo>
                  <a:lnTo>
                    <a:pt x="1771802" y="261747"/>
                  </a:lnTo>
                  <a:lnTo>
                    <a:pt x="1728343" y="281813"/>
                  </a:lnTo>
                  <a:lnTo>
                    <a:pt x="1663001" y="284619"/>
                  </a:lnTo>
                  <a:lnTo>
                    <a:pt x="1642681" y="282765"/>
                  </a:lnTo>
                  <a:lnTo>
                    <a:pt x="1642681" y="91808"/>
                  </a:lnTo>
                  <a:lnTo>
                    <a:pt x="1651876" y="88442"/>
                  </a:lnTo>
                  <a:lnTo>
                    <a:pt x="1664474" y="85255"/>
                  </a:lnTo>
                  <a:lnTo>
                    <a:pt x="1680197" y="82880"/>
                  </a:lnTo>
                  <a:lnTo>
                    <a:pt x="1698739" y="81940"/>
                  </a:lnTo>
                  <a:lnTo>
                    <a:pt x="1745767" y="88455"/>
                  </a:lnTo>
                  <a:lnTo>
                    <a:pt x="1778355" y="107734"/>
                  </a:lnTo>
                  <a:lnTo>
                    <a:pt x="1797304" y="139369"/>
                  </a:lnTo>
                  <a:lnTo>
                    <a:pt x="1803450" y="182968"/>
                  </a:lnTo>
                  <a:lnTo>
                    <a:pt x="1803450" y="95567"/>
                  </a:lnTo>
                  <a:lnTo>
                    <a:pt x="1789518" y="82092"/>
                  </a:lnTo>
                  <a:lnTo>
                    <a:pt x="1789176" y="81940"/>
                  </a:lnTo>
                  <a:lnTo>
                    <a:pt x="1751533" y="65544"/>
                  </a:lnTo>
                  <a:lnTo>
                    <a:pt x="1702422" y="59753"/>
                  </a:lnTo>
                  <a:lnTo>
                    <a:pt x="1673669" y="61582"/>
                  </a:lnTo>
                  <a:lnTo>
                    <a:pt x="1647913" y="66535"/>
                  </a:lnTo>
                  <a:lnTo>
                    <a:pt x="1625854" y="73787"/>
                  </a:lnTo>
                  <a:lnTo>
                    <a:pt x="1608175" y="82550"/>
                  </a:lnTo>
                  <a:lnTo>
                    <a:pt x="1608175" y="489750"/>
                  </a:lnTo>
                  <a:lnTo>
                    <a:pt x="1642681" y="489750"/>
                  </a:lnTo>
                  <a:lnTo>
                    <a:pt x="1642681" y="305562"/>
                  </a:lnTo>
                  <a:lnTo>
                    <a:pt x="1664233" y="307403"/>
                  </a:lnTo>
                  <a:lnTo>
                    <a:pt x="1729613" y="305650"/>
                  </a:lnTo>
                  <a:lnTo>
                    <a:pt x="1778609" y="289674"/>
                  </a:lnTo>
                  <a:lnTo>
                    <a:pt x="1812277" y="262255"/>
                  </a:lnTo>
                  <a:lnTo>
                    <a:pt x="1831708" y="226174"/>
                  </a:lnTo>
                  <a:lnTo>
                    <a:pt x="1837944" y="1842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2">
            <a:extLst>
              <a:ext uri="{FF2B5EF4-FFF2-40B4-BE49-F238E27FC236}">
                <a16:creationId xmlns:a16="http://schemas.microsoft.com/office/drawing/2014/main" id="{2582E1A9-ED26-0BC4-A18E-B8ECE85B315D}"/>
              </a:ext>
            </a:extLst>
          </p:cNvPr>
          <p:cNvSpPr txBox="1"/>
          <p:nvPr/>
        </p:nvSpPr>
        <p:spPr>
          <a:xfrm>
            <a:off x="645398" y="3788272"/>
            <a:ext cx="18855452" cy="3619003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dirty="0">
                <a:solidFill>
                  <a:schemeClr val="bg1"/>
                </a:solidFill>
              </a:rPr>
              <a:t>a)Arquitetos e urbanistas contratados para elaboração do projeto arquitetônico não devem se responsabilizar por etapas de projeto e execução conjunta caso não executem, acompanhem ou façam o gerenciamento da obra. </a:t>
            </a:r>
          </a:p>
          <a:p>
            <a:pPr marL="927100" marR="5080" indent="-914400">
              <a:lnSpc>
                <a:spcPts val="5280"/>
              </a:lnSpc>
              <a:spcBef>
                <a:spcPts val="819"/>
              </a:spcBef>
              <a:buAutoNum type="alphaLcParenR"/>
            </a:pPr>
            <a:endParaRPr lang="pt-BR" sz="5400" dirty="0">
              <a:solidFill>
                <a:schemeClr val="bg1"/>
              </a:solidFill>
            </a:endParaRPr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DE4BFA9E-929E-19DC-8BE4-43730D7607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5553" y="411554"/>
            <a:ext cx="13627497" cy="1297790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 marR="5080">
              <a:lnSpc>
                <a:spcPts val="9070"/>
              </a:lnSpc>
              <a:spcBef>
                <a:spcPts val="1019"/>
              </a:spcBef>
            </a:pPr>
            <a:r>
              <a:rPr lang="pt-BR" spc="35" dirty="0"/>
              <a:t>Profissionais</a:t>
            </a:r>
            <a:endParaRPr spc="130" dirty="0"/>
          </a:p>
        </p:txBody>
      </p:sp>
    </p:spTree>
    <p:extLst>
      <p:ext uri="{BB962C8B-B14F-4D97-AF65-F5344CB8AC3E}">
        <p14:creationId xmlns:p14="http://schemas.microsoft.com/office/powerpoint/2010/main" val="1057426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A3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28253" y="10052050"/>
            <a:ext cx="5358130" cy="755650"/>
            <a:chOff x="628253" y="10052050"/>
            <a:chExt cx="5358130" cy="755650"/>
          </a:xfrm>
        </p:grpSpPr>
        <p:sp>
          <p:nvSpPr>
            <p:cNvPr id="4" name="object 4"/>
            <p:cNvSpPr/>
            <p:nvPr/>
          </p:nvSpPr>
          <p:spPr>
            <a:xfrm>
              <a:off x="1597281" y="10568316"/>
              <a:ext cx="4389120" cy="25400"/>
            </a:xfrm>
            <a:custGeom>
              <a:avLst/>
              <a:gdLst/>
              <a:ahLst/>
              <a:cxnLst/>
              <a:rect l="l" t="t" r="r" b="b"/>
              <a:pathLst>
                <a:path w="4389120" h="25400">
                  <a:moveTo>
                    <a:pt x="4389049" y="0"/>
                  </a:moveTo>
                  <a:lnTo>
                    <a:pt x="0" y="0"/>
                  </a:lnTo>
                  <a:lnTo>
                    <a:pt x="0" y="25360"/>
                  </a:lnTo>
                  <a:lnTo>
                    <a:pt x="4389049" y="25360"/>
                  </a:lnTo>
                  <a:lnTo>
                    <a:pt x="43890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8253" y="10052050"/>
              <a:ext cx="936144" cy="75532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40374" y="10141523"/>
              <a:ext cx="1692576" cy="31215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9490" y="10353560"/>
              <a:ext cx="64710" cy="9993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780438" y="10078116"/>
              <a:ext cx="1838325" cy="509270"/>
            </a:xfrm>
            <a:custGeom>
              <a:avLst/>
              <a:gdLst/>
              <a:ahLst/>
              <a:cxnLst/>
              <a:rect l="l" t="t" r="r" b="b"/>
              <a:pathLst>
                <a:path w="1838325" h="509270">
                  <a:moveTo>
                    <a:pt x="259918" y="470636"/>
                  </a:moveTo>
                  <a:lnTo>
                    <a:pt x="237134" y="406603"/>
                  </a:lnTo>
                  <a:lnTo>
                    <a:pt x="228917" y="411518"/>
                  </a:lnTo>
                  <a:lnTo>
                    <a:pt x="221627" y="414909"/>
                  </a:lnTo>
                  <a:lnTo>
                    <a:pt x="188468" y="419531"/>
                  </a:lnTo>
                  <a:lnTo>
                    <a:pt x="168275" y="416953"/>
                  </a:lnTo>
                  <a:lnTo>
                    <a:pt x="136093" y="396328"/>
                  </a:lnTo>
                  <a:lnTo>
                    <a:pt x="114820" y="356489"/>
                  </a:lnTo>
                  <a:lnTo>
                    <a:pt x="104190" y="305968"/>
                  </a:lnTo>
                  <a:lnTo>
                    <a:pt x="102857" y="277241"/>
                  </a:lnTo>
                  <a:lnTo>
                    <a:pt x="104127" y="247180"/>
                  </a:lnTo>
                  <a:lnTo>
                    <a:pt x="114287" y="195148"/>
                  </a:lnTo>
                  <a:lnTo>
                    <a:pt x="134924" y="155105"/>
                  </a:lnTo>
                  <a:lnTo>
                    <a:pt x="167868" y="134480"/>
                  </a:lnTo>
                  <a:lnTo>
                    <a:pt x="189090" y="131902"/>
                  </a:lnTo>
                  <a:lnTo>
                    <a:pt x="197345" y="132105"/>
                  </a:lnTo>
                  <a:lnTo>
                    <a:pt x="238988" y="144818"/>
                  </a:lnTo>
                  <a:lnTo>
                    <a:pt x="259321" y="84467"/>
                  </a:lnTo>
                  <a:lnTo>
                    <a:pt x="241109" y="73698"/>
                  </a:lnTo>
                  <a:lnTo>
                    <a:pt x="219735" y="65989"/>
                  </a:lnTo>
                  <a:lnTo>
                    <a:pt x="195211" y="61366"/>
                  </a:lnTo>
                  <a:lnTo>
                    <a:pt x="167538" y="59829"/>
                  </a:lnTo>
                  <a:lnTo>
                    <a:pt x="129273" y="63766"/>
                  </a:lnTo>
                  <a:lnTo>
                    <a:pt x="67056" y="95338"/>
                  </a:lnTo>
                  <a:lnTo>
                    <a:pt x="24257" y="156311"/>
                  </a:lnTo>
                  <a:lnTo>
                    <a:pt x="10782" y="193255"/>
                  </a:lnTo>
                  <a:lnTo>
                    <a:pt x="2692" y="233781"/>
                  </a:lnTo>
                  <a:lnTo>
                    <a:pt x="0" y="277876"/>
                  </a:lnTo>
                  <a:lnTo>
                    <a:pt x="2667" y="322211"/>
                  </a:lnTo>
                  <a:lnTo>
                    <a:pt x="10693" y="362864"/>
                  </a:lnTo>
                  <a:lnTo>
                    <a:pt x="24079" y="399821"/>
                  </a:lnTo>
                  <a:lnTo>
                    <a:pt x="42811" y="433082"/>
                  </a:lnTo>
                  <a:lnTo>
                    <a:pt x="95237" y="480199"/>
                  </a:lnTo>
                  <a:lnTo>
                    <a:pt x="166916" y="495909"/>
                  </a:lnTo>
                  <a:lnTo>
                    <a:pt x="195364" y="494334"/>
                  </a:lnTo>
                  <a:lnTo>
                    <a:pt x="220345" y="489597"/>
                  </a:lnTo>
                  <a:lnTo>
                    <a:pt x="241871" y="481698"/>
                  </a:lnTo>
                  <a:lnTo>
                    <a:pt x="259918" y="470636"/>
                  </a:lnTo>
                  <a:close/>
                </a:path>
                <a:path w="1838325" h="509270">
                  <a:moveTo>
                    <a:pt x="650417" y="489750"/>
                  </a:moveTo>
                  <a:lnTo>
                    <a:pt x="621068" y="399211"/>
                  </a:lnTo>
                  <a:lnTo>
                    <a:pt x="602500" y="341922"/>
                  </a:lnTo>
                  <a:lnTo>
                    <a:pt x="541210" y="152831"/>
                  </a:lnTo>
                  <a:lnTo>
                    <a:pt x="513067" y="65989"/>
                  </a:lnTo>
                  <a:lnTo>
                    <a:pt x="508139" y="65989"/>
                  </a:lnTo>
                  <a:lnTo>
                    <a:pt x="508139" y="341922"/>
                  </a:lnTo>
                  <a:lnTo>
                    <a:pt x="408978" y="341922"/>
                  </a:lnTo>
                  <a:lnTo>
                    <a:pt x="448398" y="203962"/>
                  </a:lnTo>
                  <a:lnTo>
                    <a:pt x="458863" y="164020"/>
                  </a:lnTo>
                  <a:lnTo>
                    <a:pt x="460717" y="152831"/>
                  </a:lnTo>
                  <a:lnTo>
                    <a:pt x="461530" y="158991"/>
                  </a:lnTo>
                  <a:lnTo>
                    <a:pt x="470573" y="203962"/>
                  </a:lnTo>
                  <a:lnTo>
                    <a:pt x="508139" y="341922"/>
                  </a:lnTo>
                  <a:lnTo>
                    <a:pt x="508139" y="65989"/>
                  </a:lnTo>
                  <a:lnTo>
                    <a:pt x="415759" y="65989"/>
                  </a:lnTo>
                  <a:lnTo>
                    <a:pt x="277787" y="489750"/>
                  </a:lnTo>
                  <a:lnTo>
                    <a:pt x="367093" y="489750"/>
                  </a:lnTo>
                  <a:lnTo>
                    <a:pt x="394195" y="399211"/>
                  </a:lnTo>
                  <a:lnTo>
                    <a:pt x="521690" y="399211"/>
                  </a:lnTo>
                  <a:lnTo>
                    <a:pt x="547560" y="489750"/>
                  </a:lnTo>
                  <a:lnTo>
                    <a:pt x="650417" y="489750"/>
                  </a:lnTo>
                  <a:close/>
                </a:path>
                <a:path w="1838325" h="509270">
                  <a:moveTo>
                    <a:pt x="987323" y="65976"/>
                  </a:moveTo>
                  <a:lnTo>
                    <a:pt x="894943" y="65976"/>
                  </a:lnTo>
                  <a:lnTo>
                    <a:pt x="894943" y="363486"/>
                  </a:lnTo>
                  <a:lnTo>
                    <a:pt x="894080" y="376783"/>
                  </a:lnTo>
                  <a:lnTo>
                    <a:pt x="873594" y="412623"/>
                  </a:lnTo>
                  <a:lnTo>
                    <a:pt x="844435" y="420751"/>
                  </a:lnTo>
                  <a:lnTo>
                    <a:pt x="833577" y="419836"/>
                  </a:lnTo>
                  <a:lnTo>
                    <a:pt x="801281" y="397814"/>
                  </a:lnTo>
                  <a:lnTo>
                    <a:pt x="793318" y="364096"/>
                  </a:lnTo>
                  <a:lnTo>
                    <a:pt x="793318" y="65976"/>
                  </a:lnTo>
                  <a:lnTo>
                    <a:pt x="692924" y="65976"/>
                  </a:lnTo>
                  <a:lnTo>
                    <a:pt x="692924" y="364718"/>
                  </a:lnTo>
                  <a:lnTo>
                    <a:pt x="695502" y="393357"/>
                  </a:lnTo>
                  <a:lnTo>
                    <a:pt x="716127" y="441401"/>
                  </a:lnTo>
                  <a:lnTo>
                    <a:pt x="756272" y="476427"/>
                  </a:lnTo>
                  <a:lnTo>
                    <a:pt x="809244" y="494296"/>
                  </a:lnTo>
                  <a:lnTo>
                    <a:pt x="840130" y="496519"/>
                  </a:lnTo>
                  <a:lnTo>
                    <a:pt x="871245" y="494271"/>
                  </a:lnTo>
                  <a:lnTo>
                    <a:pt x="924369" y="476250"/>
                  </a:lnTo>
                  <a:lnTo>
                    <a:pt x="964285" y="440994"/>
                  </a:lnTo>
                  <a:lnTo>
                    <a:pt x="984770" y="393103"/>
                  </a:lnTo>
                  <a:lnTo>
                    <a:pt x="987323" y="364718"/>
                  </a:lnTo>
                  <a:lnTo>
                    <a:pt x="987323" y="65976"/>
                  </a:lnTo>
                  <a:close/>
                </a:path>
                <a:path w="1838325" h="509270">
                  <a:moveTo>
                    <a:pt x="1294714" y="11112"/>
                  </a:moveTo>
                  <a:lnTo>
                    <a:pt x="1270698" y="0"/>
                  </a:lnTo>
                  <a:lnTo>
                    <a:pt x="1029233" y="508863"/>
                  </a:lnTo>
                  <a:lnTo>
                    <a:pt x="1058265" y="508863"/>
                  </a:lnTo>
                  <a:lnTo>
                    <a:pt x="1294714" y="11112"/>
                  </a:lnTo>
                  <a:close/>
                </a:path>
                <a:path w="1838325" h="509270">
                  <a:moveTo>
                    <a:pt x="1520139" y="373938"/>
                  </a:moveTo>
                  <a:lnTo>
                    <a:pt x="1503032" y="314337"/>
                  </a:lnTo>
                  <a:lnTo>
                    <a:pt x="1473352" y="283845"/>
                  </a:lnTo>
                  <a:lnTo>
                    <a:pt x="1422184" y="257505"/>
                  </a:lnTo>
                  <a:lnTo>
                    <a:pt x="1393520" y="244906"/>
                  </a:lnTo>
                  <a:lnTo>
                    <a:pt x="1368894" y="227863"/>
                  </a:lnTo>
                  <a:lnTo>
                    <a:pt x="1351661" y="204228"/>
                  </a:lnTo>
                  <a:lnTo>
                    <a:pt x="1345171" y="171881"/>
                  </a:lnTo>
                  <a:lnTo>
                    <a:pt x="1350403" y="136131"/>
                  </a:lnTo>
                  <a:lnTo>
                    <a:pt x="1365732" y="108508"/>
                  </a:lnTo>
                  <a:lnTo>
                    <a:pt x="1390662" y="90703"/>
                  </a:lnTo>
                  <a:lnTo>
                    <a:pt x="1424647" y="84404"/>
                  </a:lnTo>
                  <a:lnTo>
                    <a:pt x="1445831" y="86194"/>
                  </a:lnTo>
                  <a:lnTo>
                    <a:pt x="1464691" y="90868"/>
                  </a:lnTo>
                  <a:lnTo>
                    <a:pt x="1480781" y="97396"/>
                  </a:lnTo>
                  <a:lnTo>
                    <a:pt x="1493647" y="104736"/>
                  </a:lnTo>
                  <a:lnTo>
                    <a:pt x="1503502" y="81940"/>
                  </a:lnTo>
                  <a:lnTo>
                    <a:pt x="1488554" y="73279"/>
                  </a:lnTo>
                  <a:lnTo>
                    <a:pt x="1469847" y="66230"/>
                  </a:lnTo>
                  <a:lnTo>
                    <a:pt x="1447800" y="61493"/>
                  </a:lnTo>
                  <a:lnTo>
                    <a:pt x="1422806" y="59753"/>
                  </a:lnTo>
                  <a:lnTo>
                    <a:pt x="1376172" y="68884"/>
                  </a:lnTo>
                  <a:lnTo>
                    <a:pt x="1340878" y="93484"/>
                  </a:lnTo>
                  <a:lnTo>
                    <a:pt x="1318514" y="129413"/>
                  </a:lnTo>
                  <a:lnTo>
                    <a:pt x="1310690" y="172491"/>
                  </a:lnTo>
                  <a:lnTo>
                    <a:pt x="1314907" y="203619"/>
                  </a:lnTo>
                  <a:lnTo>
                    <a:pt x="1329639" y="233870"/>
                  </a:lnTo>
                  <a:lnTo>
                    <a:pt x="1357985" y="261467"/>
                  </a:lnTo>
                  <a:lnTo>
                    <a:pt x="1403096" y="284619"/>
                  </a:lnTo>
                  <a:lnTo>
                    <a:pt x="1440573" y="302056"/>
                  </a:lnTo>
                  <a:lnTo>
                    <a:pt x="1465999" y="322033"/>
                  </a:lnTo>
                  <a:lnTo>
                    <a:pt x="1480439" y="345948"/>
                  </a:lnTo>
                  <a:lnTo>
                    <a:pt x="1485011" y="375170"/>
                  </a:lnTo>
                  <a:lnTo>
                    <a:pt x="1478559" y="413715"/>
                  </a:lnTo>
                  <a:lnTo>
                    <a:pt x="1460220" y="443242"/>
                  </a:lnTo>
                  <a:lnTo>
                    <a:pt x="1431480" y="462153"/>
                  </a:lnTo>
                  <a:lnTo>
                    <a:pt x="1393850" y="468807"/>
                  </a:lnTo>
                  <a:lnTo>
                    <a:pt x="1369009" y="467194"/>
                  </a:lnTo>
                  <a:lnTo>
                    <a:pt x="1348498" y="462800"/>
                  </a:lnTo>
                  <a:lnTo>
                    <a:pt x="1331569" y="456323"/>
                  </a:lnTo>
                  <a:lnTo>
                    <a:pt x="1317472" y="448475"/>
                  </a:lnTo>
                  <a:lnTo>
                    <a:pt x="1306372" y="473125"/>
                  </a:lnTo>
                  <a:lnTo>
                    <a:pt x="1323238" y="482396"/>
                  </a:lnTo>
                  <a:lnTo>
                    <a:pt x="1343329" y="489597"/>
                  </a:lnTo>
                  <a:lnTo>
                    <a:pt x="1368044" y="494245"/>
                  </a:lnTo>
                  <a:lnTo>
                    <a:pt x="1398778" y="495909"/>
                  </a:lnTo>
                  <a:lnTo>
                    <a:pt x="1447114" y="487070"/>
                  </a:lnTo>
                  <a:lnTo>
                    <a:pt x="1485557" y="462178"/>
                  </a:lnTo>
                  <a:lnTo>
                    <a:pt x="1510957" y="423659"/>
                  </a:lnTo>
                  <a:lnTo>
                    <a:pt x="1520139" y="373938"/>
                  </a:lnTo>
                  <a:close/>
                </a:path>
                <a:path w="1838325" h="509270">
                  <a:moveTo>
                    <a:pt x="1837944" y="184200"/>
                  </a:moveTo>
                  <a:lnTo>
                    <a:pt x="1832610" y="142633"/>
                  </a:lnTo>
                  <a:lnTo>
                    <a:pt x="1816506" y="108191"/>
                  </a:lnTo>
                  <a:lnTo>
                    <a:pt x="1803450" y="95567"/>
                  </a:lnTo>
                  <a:lnTo>
                    <a:pt x="1803450" y="182968"/>
                  </a:lnTo>
                  <a:lnTo>
                    <a:pt x="1795970" y="227698"/>
                  </a:lnTo>
                  <a:lnTo>
                    <a:pt x="1771802" y="261747"/>
                  </a:lnTo>
                  <a:lnTo>
                    <a:pt x="1728343" y="281813"/>
                  </a:lnTo>
                  <a:lnTo>
                    <a:pt x="1663001" y="284619"/>
                  </a:lnTo>
                  <a:lnTo>
                    <a:pt x="1642681" y="282765"/>
                  </a:lnTo>
                  <a:lnTo>
                    <a:pt x="1642681" y="91808"/>
                  </a:lnTo>
                  <a:lnTo>
                    <a:pt x="1651876" y="88442"/>
                  </a:lnTo>
                  <a:lnTo>
                    <a:pt x="1664474" y="85255"/>
                  </a:lnTo>
                  <a:lnTo>
                    <a:pt x="1680197" y="82880"/>
                  </a:lnTo>
                  <a:lnTo>
                    <a:pt x="1698739" y="81940"/>
                  </a:lnTo>
                  <a:lnTo>
                    <a:pt x="1745767" y="88455"/>
                  </a:lnTo>
                  <a:lnTo>
                    <a:pt x="1778355" y="107734"/>
                  </a:lnTo>
                  <a:lnTo>
                    <a:pt x="1797304" y="139369"/>
                  </a:lnTo>
                  <a:lnTo>
                    <a:pt x="1803450" y="182968"/>
                  </a:lnTo>
                  <a:lnTo>
                    <a:pt x="1803450" y="95567"/>
                  </a:lnTo>
                  <a:lnTo>
                    <a:pt x="1789518" y="82092"/>
                  </a:lnTo>
                  <a:lnTo>
                    <a:pt x="1789176" y="81940"/>
                  </a:lnTo>
                  <a:lnTo>
                    <a:pt x="1751533" y="65544"/>
                  </a:lnTo>
                  <a:lnTo>
                    <a:pt x="1702422" y="59753"/>
                  </a:lnTo>
                  <a:lnTo>
                    <a:pt x="1673669" y="61582"/>
                  </a:lnTo>
                  <a:lnTo>
                    <a:pt x="1647913" y="66535"/>
                  </a:lnTo>
                  <a:lnTo>
                    <a:pt x="1625854" y="73787"/>
                  </a:lnTo>
                  <a:lnTo>
                    <a:pt x="1608175" y="82550"/>
                  </a:lnTo>
                  <a:lnTo>
                    <a:pt x="1608175" y="489750"/>
                  </a:lnTo>
                  <a:lnTo>
                    <a:pt x="1642681" y="489750"/>
                  </a:lnTo>
                  <a:lnTo>
                    <a:pt x="1642681" y="305562"/>
                  </a:lnTo>
                  <a:lnTo>
                    <a:pt x="1664233" y="307403"/>
                  </a:lnTo>
                  <a:lnTo>
                    <a:pt x="1729613" y="305650"/>
                  </a:lnTo>
                  <a:lnTo>
                    <a:pt x="1778609" y="289674"/>
                  </a:lnTo>
                  <a:lnTo>
                    <a:pt x="1812277" y="262255"/>
                  </a:lnTo>
                  <a:lnTo>
                    <a:pt x="1831708" y="226174"/>
                  </a:lnTo>
                  <a:lnTo>
                    <a:pt x="1837944" y="1842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2">
            <a:extLst>
              <a:ext uri="{FF2B5EF4-FFF2-40B4-BE49-F238E27FC236}">
                <a16:creationId xmlns:a16="http://schemas.microsoft.com/office/drawing/2014/main" id="{2582E1A9-ED26-0BC4-A18E-B8ECE85B315D}"/>
              </a:ext>
            </a:extLst>
          </p:cNvPr>
          <p:cNvSpPr txBox="1"/>
          <p:nvPr/>
        </p:nvSpPr>
        <p:spPr>
          <a:xfrm>
            <a:off x="831850" y="1387034"/>
            <a:ext cx="18855452" cy="7794249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dirty="0">
                <a:solidFill>
                  <a:schemeClr val="bg1"/>
                </a:solidFill>
              </a:rPr>
              <a:t>Os profissionais devem sempre </a:t>
            </a:r>
            <a:r>
              <a:rPr lang="pt-BR" sz="5400" b="1" dirty="0">
                <a:solidFill>
                  <a:schemeClr val="bg1"/>
                </a:solidFill>
              </a:rPr>
              <a:t>informar seu contratante sobre o limite de escopo de sua atividade e a responsabilidade ética de emitir RRT</a:t>
            </a:r>
            <a:r>
              <a:rPr lang="pt-BR" sz="5400" dirty="0">
                <a:solidFill>
                  <a:schemeClr val="bg1"/>
                </a:solidFill>
              </a:rPr>
              <a:t>. Também deve manter seus contratantes informados sobre o progresso da prestação dos serviços profissionais executados e caso necessário emitir aditivo de escopo que cubra as atividades de execução. </a:t>
            </a:r>
          </a:p>
          <a:p>
            <a:pPr marL="12700" marR="5080">
              <a:lnSpc>
                <a:spcPts val="5280"/>
              </a:lnSpc>
              <a:spcBef>
                <a:spcPts val="819"/>
              </a:spcBef>
            </a:pPr>
            <a:endParaRPr lang="pt-BR" sz="5400" dirty="0">
              <a:solidFill>
                <a:schemeClr val="bg1"/>
              </a:solidFill>
            </a:endParaRPr>
          </a:p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dirty="0">
                <a:solidFill>
                  <a:schemeClr val="bg1"/>
                </a:solidFill>
              </a:rPr>
              <a:t>Existem responsabilidades éticas ao emitir RRT que não é objeto de contrato. Caso isso ocorra, o profissional estará sujeito a sanções ético disciplinares. Segundo o Código de Ética e Disciplina do CAU/BR :</a:t>
            </a:r>
            <a:endParaRPr sz="4950" dirty="0">
              <a:solidFill>
                <a:schemeClr val="bg1"/>
              </a:solidFill>
              <a:latin typeface="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035431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A3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28253" y="10052050"/>
            <a:ext cx="5358130" cy="755650"/>
            <a:chOff x="628253" y="10052050"/>
            <a:chExt cx="5358130" cy="755650"/>
          </a:xfrm>
        </p:grpSpPr>
        <p:sp>
          <p:nvSpPr>
            <p:cNvPr id="4" name="object 4"/>
            <p:cNvSpPr/>
            <p:nvPr/>
          </p:nvSpPr>
          <p:spPr>
            <a:xfrm>
              <a:off x="1597281" y="10568316"/>
              <a:ext cx="4389120" cy="25400"/>
            </a:xfrm>
            <a:custGeom>
              <a:avLst/>
              <a:gdLst/>
              <a:ahLst/>
              <a:cxnLst/>
              <a:rect l="l" t="t" r="r" b="b"/>
              <a:pathLst>
                <a:path w="4389120" h="25400">
                  <a:moveTo>
                    <a:pt x="4389049" y="0"/>
                  </a:moveTo>
                  <a:lnTo>
                    <a:pt x="0" y="0"/>
                  </a:lnTo>
                  <a:lnTo>
                    <a:pt x="0" y="25360"/>
                  </a:lnTo>
                  <a:lnTo>
                    <a:pt x="4389049" y="25360"/>
                  </a:lnTo>
                  <a:lnTo>
                    <a:pt x="43890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8253" y="10052050"/>
              <a:ext cx="936144" cy="75532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40374" y="10141523"/>
              <a:ext cx="1692576" cy="31215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9490" y="10353560"/>
              <a:ext cx="64710" cy="9993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780438" y="10078116"/>
              <a:ext cx="1838325" cy="509270"/>
            </a:xfrm>
            <a:custGeom>
              <a:avLst/>
              <a:gdLst/>
              <a:ahLst/>
              <a:cxnLst/>
              <a:rect l="l" t="t" r="r" b="b"/>
              <a:pathLst>
                <a:path w="1838325" h="509270">
                  <a:moveTo>
                    <a:pt x="259918" y="470636"/>
                  </a:moveTo>
                  <a:lnTo>
                    <a:pt x="237134" y="406603"/>
                  </a:lnTo>
                  <a:lnTo>
                    <a:pt x="228917" y="411518"/>
                  </a:lnTo>
                  <a:lnTo>
                    <a:pt x="221627" y="414909"/>
                  </a:lnTo>
                  <a:lnTo>
                    <a:pt x="188468" y="419531"/>
                  </a:lnTo>
                  <a:lnTo>
                    <a:pt x="168275" y="416953"/>
                  </a:lnTo>
                  <a:lnTo>
                    <a:pt x="136093" y="396328"/>
                  </a:lnTo>
                  <a:lnTo>
                    <a:pt x="114820" y="356489"/>
                  </a:lnTo>
                  <a:lnTo>
                    <a:pt x="104190" y="305968"/>
                  </a:lnTo>
                  <a:lnTo>
                    <a:pt x="102857" y="277241"/>
                  </a:lnTo>
                  <a:lnTo>
                    <a:pt x="104127" y="247180"/>
                  </a:lnTo>
                  <a:lnTo>
                    <a:pt x="114287" y="195148"/>
                  </a:lnTo>
                  <a:lnTo>
                    <a:pt x="134924" y="155105"/>
                  </a:lnTo>
                  <a:lnTo>
                    <a:pt x="167868" y="134480"/>
                  </a:lnTo>
                  <a:lnTo>
                    <a:pt x="189090" y="131902"/>
                  </a:lnTo>
                  <a:lnTo>
                    <a:pt x="197345" y="132105"/>
                  </a:lnTo>
                  <a:lnTo>
                    <a:pt x="238988" y="144818"/>
                  </a:lnTo>
                  <a:lnTo>
                    <a:pt x="259321" y="84467"/>
                  </a:lnTo>
                  <a:lnTo>
                    <a:pt x="241109" y="73698"/>
                  </a:lnTo>
                  <a:lnTo>
                    <a:pt x="219735" y="65989"/>
                  </a:lnTo>
                  <a:lnTo>
                    <a:pt x="195211" y="61366"/>
                  </a:lnTo>
                  <a:lnTo>
                    <a:pt x="167538" y="59829"/>
                  </a:lnTo>
                  <a:lnTo>
                    <a:pt x="129273" y="63766"/>
                  </a:lnTo>
                  <a:lnTo>
                    <a:pt x="67056" y="95338"/>
                  </a:lnTo>
                  <a:lnTo>
                    <a:pt x="24257" y="156311"/>
                  </a:lnTo>
                  <a:lnTo>
                    <a:pt x="10782" y="193255"/>
                  </a:lnTo>
                  <a:lnTo>
                    <a:pt x="2692" y="233781"/>
                  </a:lnTo>
                  <a:lnTo>
                    <a:pt x="0" y="277876"/>
                  </a:lnTo>
                  <a:lnTo>
                    <a:pt x="2667" y="322211"/>
                  </a:lnTo>
                  <a:lnTo>
                    <a:pt x="10693" y="362864"/>
                  </a:lnTo>
                  <a:lnTo>
                    <a:pt x="24079" y="399821"/>
                  </a:lnTo>
                  <a:lnTo>
                    <a:pt x="42811" y="433082"/>
                  </a:lnTo>
                  <a:lnTo>
                    <a:pt x="95237" y="480199"/>
                  </a:lnTo>
                  <a:lnTo>
                    <a:pt x="166916" y="495909"/>
                  </a:lnTo>
                  <a:lnTo>
                    <a:pt x="195364" y="494334"/>
                  </a:lnTo>
                  <a:lnTo>
                    <a:pt x="220345" y="489597"/>
                  </a:lnTo>
                  <a:lnTo>
                    <a:pt x="241871" y="481698"/>
                  </a:lnTo>
                  <a:lnTo>
                    <a:pt x="259918" y="470636"/>
                  </a:lnTo>
                  <a:close/>
                </a:path>
                <a:path w="1838325" h="509270">
                  <a:moveTo>
                    <a:pt x="650417" y="489750"/>
                  </a:moveTo>
                  <a:lnTo>
                    <a:pt x="621068" y="399211"/>
                  </a:lnTo>
                  <a:lnTo>
                    <a:pt x="602500" y="341922"/>
                  </a:lnTo>
                  <a:lnTo>
                    <a:pt x="541210" y="152831"/>
                  </a:lnTo>
                  <a:lnTo>
                    <a:pt x="513067" y="65989"/>
                  </a:lnTo>
                  <a:lnTo>
                    <a:pt x="508139" y="65989"/>
                  </a:lnTo>
                  <a:lnTo>
                    <a:pt x="508139" y="341922"/>
                  </a:lnTo>
                  <a:lnTo>
                    <a:pt x="408978" y="341922"/>
                  </a:lnTo>
                  <a:lnTo>
                    <a:pt x="448398" y="203962"/>
                  </a:lnTo>
                  <a:lnTo>
                    <a:pt x="458863" y="164020"/>
                  </a:lnTo>
                  <a:lnTo>
                    <a:pt x="460717" y="152831"/>
                  </a:lnTo>
                  <a:lnTo>
                    <a:pt x="461530" y="158991"/>
                  </a:lnTo>
                  <a:lnTo>
                    <a:pt x="470573" y="203962"/>
                  </a:lnTo>
                  <a:lnTo>
                    <a:pt x="508139" y="341922"/>
                  </a:lnTo>
                  <a:lnTo>
                    <a:pt x="508139" y="65989"/>
                  </a:lnTo>
                  <a:lnTo>
                    <a:pt x="415759" y="65989"/>
                  </a:lnTo>
                  <a:lnTo>
                    <a:pt x="277787" y="489750"/>
                  </a:lnTo>
                  <a:lnTo>
                    <a:pt x="367093" y="489750"/>
                  </a:lnTo>
                  <a:lnTo>
                    <a:pt x="394195" y="399211"/>
                  </a:lnTo>
                  <a:lnTo>
                    <a:pt x="521690" y="399211"/>
                  </a:lnTo>
                  <a:lnTo>
                    <a:pt x="547560" y="489750"/>
                  </a:lnTo>
                  <a:lnTo>
                    <a:pt x="650417" y="489750"/>
                  </a:lnTo>
                  <a:close/>
                </a:path>
                <a:path w="1838325" h="509270">
                  <a:moveTo>
                    <a:pt x="987323" y="65976"/>
                  </a:moveTo>
                  <a:lnTo>
                    <a:pt x="894943" y="65976"/>
                  </a:lnTo>
                  <a:lnTo>
                    <a:pt x="894943" y="363486"/>
                  </a:lnTo>
                  <a:lnTo>
                    <a:pt x="894080" y="376783"/>
                  </a:lnTo>
                  <a:lnTo>
                    <a:pt x="873594" y="412623"/>
                  </a:lnTo>
                  <a:lnTo>
                    <a:pt x="844435" y="420751"/>
                  </a:lnTo>
                  <a:lnTo>
                    <a:pt x="833577" y="419836"/>
                  </a:lnTo>
                  <a:lnTo>
                    <a:pt x="801281" y="397814"/>
                  </a:lnTo>
                  <a:lnTo>
                    <a:pt x="793318" y="364096"/>
                  </a:lnTo>
                  <a:lnTo>
                    <a:pt x="793318" y="65976"/>
                  </a:lnTo>
                  <a:lnTo>
                    <a:pt x="692924" y="65976"/>
                  </a:lnTo>
                  <a:lnTo>
                    <a:pt x="692924" y="364718"/>
                  </a:lnTo>
                  <a:lnTo>
                    <a:pt x="695502" y="393357"/>
                  </a:lnTo>
                  <a:lnTo>
                    <a:pt x="716127" y="441401"/>
                  </a:lnTo>
                  <a:lnTo>
                    <a:pt x="756272" y="476427"/>
                  </a:lnTo>
                  <a:lnTo>
                    <a:pt x="809244" y="494296"/>
                  </a:lnTo>
                  <a:lnTo>
                    <a:pt x="840130" y="496519"/>
                  </a:lnTo>
                  <a:lnTo>
                    <a:pt x="871245" y="494271"/>
                  </a:lnTo>
                  <a:lnTo>
                    <a:pt x="924369" y="476250"/>
                  </a:lnTo>
                  <a:lnTo>
                    <a:pt x="964285" y="440994"/>
                  </a:lnTo>
                  <a:lnTo>
                    <a:pt x="984770" y="393103"/>
                  </a:lnTo>
                  <a:lnTo>
                    <a:pt x="987323" y="364718"/>
                  </a:lnTo>
                  <a:lnTo>
                    <a:pt x="987323" y="65976"/>
                  </a:lnTo>
                  <a:close/>
                </a:path>
                <a:path w="1838325" h="509270">
                  <a:moveTo>
                    <a:pt x="1294714" y="11112"/>
                  </a:moveTo>
                  <a:lnTo>
                    <a:pt x="1270698" y="0"/>
                  </a:lnTo>
                  <a:lnTo>
                    <a:pt x="1029233" y="508863"/>
                  </a:lnTo>
                  <a:lnTo>
                    <a:pt x="1058265" y="508863"/>
                  </a:lnTo>
                  <a:lnTo>
                    <a:pt x="1294714" y="11112"/>
                  </a:lnTo>
                  <a:close/>
                </a:path>
                <a:path w="1838325" h="509270">
                  <a:moveTo>
                    <a:pt x="1520139" y="373938"/>
                  </a:moveTo>
                  <a:lnTo>
                    <a:pt x="1503032" y="314337"/>
                  </a:lnTo>
                  <a:lnTo>
                    <a:pt x="1473352" y="283845"/>
                  </a:lnTo>
                  <a:lnTo>
                    <a:pt x="1422184" y="257505"/>
                  </a:lnTo>
                  <a:lnTo>
                    <a:pt x="1393520" y="244906"/>
                  </a:lnTo>
                  <a:lnTo>
                    <a:pt x="1368894" y="227863"/>
                  </a:lnTo>
                  <a:lnTo>
                    <a:pt x="1351661" y="204228"/>
                  </a:lnTo>
                  <a:lnTo>
                    <a:pt x="1345171" y="171881"/>
                  </a:lnTo>
                  <a:lnTo>
                    <a:pt x="1350403" y="136131"/>
                  </a:lnTo>
                  <a:lnTo>
                    <a:pt x="1365732" y="108508"/>
                  </a:lnTo>
                  <a:lnTo>
                    <a:pt x="1390662" y="90703"/>
                  </a:lnTo>
                  <a:lnTo>
                    <a:pt x="1424647" y="84404"/>
                  </a:lnTo>
                  <a:lnTo>
                    <a:pt x="1445831" y="86194"/>
                  </a:lnTo>
                  <a:lnTo>
                    <a:pt x="1464691" y="90868"/>
                  </a:lnTo>
                  <a:lnTo>
                    <a:pt x="1480781" y="97396"/>
                  </a:lnTo>
                  <a:lnTo>
                    <a:pt x="1493647" y="104736"/>
                  </a:lnTo>
                  <a:lnTo>
                    <a:pt x="1503502" y="81940"/>
                  </a:lnTo>
                  <a:lnTo>
                    <a:pt x="1488554" y="73279"/>
                  </a:lnTo>
                  <a:lnTo>
                    <a:pt x="1469847" y="66230"/>
                  </a:lnTo>
                  <a:lnTo>
                    <a:pt x="1447800" y="61493"/>
                  </a:lnTo>
                  <a:lnTo>
                    <a:pt x="1422806" y="59753"/>
                  </a:lnTo>
                  <a:lnTo>
                    <a:pt x="1376172" y="68884"/>
                  </a:lnTo>
                  <a:lnTo>
                    <a:pt x="1340878" y="93484"/>
                  </a:lnTo>
                  <a:lnTo>
                    <a:pt x="1318514" y="129413"/>
                  </a:lnTo>
                  <a:lnTo>
                    <a:pt x="1310690" y="172491"/>
                  </a:lnTo>
                  <a:lnTo>
                    <a:pt x="1314907" y="203619"/>
                  </a:lnTo>
                  <a:lnTo>
                    <a:pt x="1329639" y="233870"/>
                  </a:lnTo>
                  <a:lnTo>
                    <a:pt x="1357985" y="261467"/>
                  </a:lnTo>
                  <a:lnTo>
                    <a:pt x="1403096" y="284619"/>
                  </a:lnTo>
                  <a:lnTo>
                    <a:pt x="1440573" y="302056"/>
                  </a:lnTo>
                  <a:lnTo>
                    <a:pt x="1465999" y="322033"/>
                  </a:lnTo>
                  <a:lnTo>
                    <a:pt x="1480439" y="345948"/>
                  </a:lnTo>
                  <a:lnTo>
                    <a:pt x="1485011" y="375170"/>
                  </a:lnTo>
                  <a:lnTo>
                    <a:pt x="1478559" y="413715"/>
                  </a:lnTo>
                  <a:lnTo>
                    <a:pt x="1460220" y="443242"/>
                  </a:lnTo>
                  <a:lnTo>
                    <a:pt x="1431480" y="462153"/>
                  </a:lnTo>
                  <a:lnTo>
                    <a:pt x="1393850" y="468807"/>
                  </a:lnTo>
                  <a:lnTo>
                    <a:pt x="1369009" y="467194"/>
                  </a:lnTo>
                  <a:lnTo>
                    <a:pt x="1348498" y="462800"/>
                  </a:lnTo>
                  <a:lnTo>
                    <a:pt x="1331569" y="456323"/>
                  </a:lnTo>
                  <a:lnTo>
                    <a:pt x="1317472" y="448475"/>
                  </a:lnTo>
                  <a:lnTo>
                    <a:pt x="1306372" y="473125"/>
                  </a:lnTo>
                  <a:lnTo>
                    <a:pt x="1323238" y="482396"/>
                  </a:lnTo>
                  <a:lnTo>
                    <a:pt x="1343329" y="489597"/>
                  </a:lnTo>
                  <a:lnTo>
                    <a:pt x="1368044" y="494245"/>
                  </a:lnTo>
                  <a:lnTo>
                    <a:pt x="1398778" y="495909"/>
                  </a:lnTo>
                  <a:lnTo>
                    <a:pt x="1447114" y="487070"/>
                  </a:lnTo>
                  <a:lnTo>
                    <a:pt x="1485557" y="462178"/>
                  </a:lnTo>
                  <a:lnTo>
                    <a:pt x="1510957" y="423659"/>
                  </a:lnTo>
                  <a:lnTo>
                    <a:pt x="1520139" y="373938"/>
                  </a:lnTo>
                  <a:close/>
                </a:path>
                <a:path w="1838325" h="509270">
                  <a:moveTo>
                    <a:pt x="1837944" y="184200"/>
                  </a:moveTo>
                  <a:lnTo>
                    <a:pt x="1832610" y="142633"/>
                  </a:lnTo>
                  <a:lnTo>
                    <a:pt x="1816506" y="108191"/>
                  </a:lnTo>
                  <a:lnTo>
                    <a:pt x="1803450" y="95567"/>
                  </a:lnTo>
                  <a:lnTo>
                    <a:pt x="1803450" y="182968"/>
                  </a:lnTo>
                  <a:lnTo>
                    <a:pt x="1795970" y="227698"/>
                  </a:lnTo>
                  <a:lnTo>
                    <a:pt x="1771802" y="261747"/>
                  </a:lnTo>
                  <a:lnTo>
                    <a:pt x="1728343" y="281813"/>
                  </a:lnTo>
                  <a:lnTo>
                    <a:pt x="1663001" y="284619"/>
                  </a:lnTo>
                  <a:lnTo>
                    <a:pt x="1642681" y="282765"/>
                  </a:lnTo>
                  <a:lnTo>
                    <a:pt x="1642681" y="91808"/>
                  </a:lnTo>
                  <a:lnTo>
                    <a:pt x="1651876" y="88442"/>
                  </a:lnTo>
                  <a:lnTo>
                    <a:pt x="1664474" y="85255"/>
                  </a:lnTo>
                  <a:lnTo>
                    <a:pt x="1680197" y="82880"/>
                  </a:lnTo>
                  <a:lnTo>
                    <a:pt x="1698739" y="81940"/>
                  </a:lnTo>
                  <a:lnTo>
                    <a:pt x="1745767" y="88455"/>
                  </a:lnTo>
                  <a:lnTo>
                    <a:pt x="1778355" y="107734"/>
                  </a:lnTo>
                  <a:lnTo>
                    <a:pt x="1797304" y="139369"/>
                  </a:lnTo>
                  <a:lnTo>
                    <a:pt x="1803450" y="182968"/>
                  </a:lnTo>
                  <a:lnTo>
                    <a:pt x="1803450" y="95567"/>
                  </a:lnTo>
                  <a:lnTo>
                    <a:pt x="1789518" y="82092"/>
                  </a:lnTo>
                  <a:lnTo>
                    <a:pt x="1789176" y="81940"/>
                  </a:lnTo>
                  <a:lnTo>
                    <a:pt x="1751533" y="65544"/>
                  </a:lnTo>
                  <a:lnTo>
                    <a:pt x="1702422" y="59753"/>
                  </a:lnTo>
                  <a:lnTo>
                    <a:pt x="1673669" y="61582"/>
                  </a:lnTo>
                  <a:lnTo>
                    <a:pt x="1647913" y="66535"/>
                  </a:lnTo>
                  <a:lnTo>
                    <a:pt x="1625854" y="73787"/>
                  </a:lnTo>
                  <a:lnTo>
                    <a:pt x="1608175" y="82550"/>
                  </a:lnTo>
                  <a:lnTo>
                    <a:pt x="1608175" y="489750"/>
                  </a:lnTo>
                  <a:lnTo>
                    <a:pt x="1642681" y="489750"/>
                  </a:lnTo>
                  <a:lnTo>
                    <a:pt x="1642681" y="305562"/>
                  </a:lnTo>
                  <a:lnTo>
                    <a:pt x="1664233" y="307403"/>
                  </a:lnTo>
                  <a:lnTo>
                    <a:pt x="1729613" y="305650"/>
                  </a:lnTo>
                  <a:lnTo>
                    <a:pt x="1778609" y="289674"/>
                  </a:lnTo>
                  <a:lnTo>
                    <a:pt x="1812277" y="262255"/>
                  </a:lnTo>
                  <a:lnTo>
                    <a:pt x="1831708" y="226174"/>
                  </a:lnTo>
                  <a:lnTo>
                    <a:pt x="1837944" y="1842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2">
            <a:extLst>
              <a:ext uri="{FF2B5EF4-FFF2-40B4-BE49-F238E27FC236}">
                <a16:creationId xmlns:a16="http://schemas.microsoft.com/office/drawing/2014/main" id="{2582E1A9-ED26-0BC4-A18E-B8ECE85B315D}"/>
              </a:ext>
            </a:extLst>
          </p:cNvPr>
          <p:cNvSpPr txBox="1"/>
          <p:nvPr/>
        </p:nvSpPr>
        <p:spPr>
          <a:xfrm>
            <a:off x="645398" y="1692275"/>
            <a:ext cx="18855452" cy="6640086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dirty="0">
                <a:solidFill>
                  <a:schemeClr val="bg1"/>
                </a:solidFill>
              </a:rPr>
              <a:t>1.Obrigações Gerais </a:t>
            </a:r>
          </a:p>
          <a:p>
            <a:pPr marL="12700" marR="5080">
              <a:lnSpc>
                <a:spcPts val="5280"/>
              </a:lnSpc>
              <a:spcBef>
                <a:spcPts val="819"/>
              </a:spcBef>
            </a:pPr>
            <a:endParaRPr lang="pt-BR" sz="5400" dirty="0">
              <a:solidFill>
                <a:schemeClr val="bg1"/>
              </a:solidFill>
            </a:endParaRPr>
          </a:p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dirty="0">
                <a:solidFill>
                  <a:schemeClr val="bg1"/>
                </a:solidFill>
              </a:rPr>
              <a:t>1.2. Regras: </a:t>
            </a:r>
          </a:p>
          <a:p>
            <a:pPr marL="12700" marR="5080">
              <a:lnSpc>
                <a:spcPts val="5280"/>
              </a:lnSpc>
              <a:spcBef>
                <a:spcPts val="819"/>
              </a:spcBef>
            </a:pPr>
            <a:endParaRPr lang="pt-BR" sz="5400" dirty="0">
              <a:solidFill>
                <a:schemeClr val="bg1"/>
              </a:solidFill>
              <a:latin typeface=""/>
              <a:cs typeface="Tahoma"/>
            </a:endParaRPr>
          </a:p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dirty="0">
                <a:solidFill>
                  <a:schemeClr val="bg1"/>
                </a:solidFill>
              </a:rPr>
              <a:t>1.2.1. O arquiteto e urbanista deve responsabilizar-se pelas tarefas ou trabalhos executados por seus auxiliares, equipes, ou sociedades profissionais que estiverem sob sua administração ou direção, e assegurar que atuem em conformidade com os melhores métodos e técnicas.</a:t>
            </a:r>
            <a:endParaRPr sz="4950" dirty="0">
              <a:solidFill>
                <a:schemeClr val="bg1"/>
              </a:solidFill>
              <a:latin typeface="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28974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A3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28253" y="10052050"/>
            <a:ext cx="5358130" cy="755650"/>
            <a:chOff x="628253" y="10052050"/>
            <a:chExt cx="5358130" cy="755650"/>
          </a:xfrm>
        </p:grpSpPr>
        <p:sp>
          <p:nvSpPr>
            <p:cNvPr id="4" name="object 4"/>
            <p:cNvSpPr/>
            <p:nvPr/>
          </p:nvSpPr>
          <p:spPr>
            <a:xfrm>
              <a:off x="1597281" y="10568316"/>
              <a:ext cx="4389120" cy="25400"/>
            </a:xfrm>
            <a:custGeom>
              <a:avLst/>
              <a:gdLst/>
              <a:ahLst/>
              <a:cxnLst/>
              <a:rect l="l" t="t" r="r" b="b"/>
              <a:pathLst>
                <a:path w="4389120" h="25400">
                  <a:moveTo>
                    <a:pt x="4389049" y="0"/>
                  </a:moveTo>
                  <a:lnTo>
                    <a:pt x="0" y="0"/>
                  </a:lnTo>
                  <a:lnTo>
                    <a:pt x="0" y="25360"/>
                  </a:lnTo>
                  <a:lnTo>
                    <a:pt x="4389049" y="25360"/>
                  </a:lnTo>
                  <a:lnTo>
                    <a:pt x="43890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8253" y="10052050"/>
              <a:ext cx="936144" cy="75532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40374" y="10141523"/>
              <a:ext cx="1692576" cy="31215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9490" y="10353560"/>
              <a:ext cx="64710" cy="9993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780438" y="10078116"/>
              <a:ext cx="1838325" cy="509270"/>
            </a:xfrm>
            <a:custGeom>
              <a:avLst/>
              <a:gdLst/>
              <a:ahLst/>
              <a:cxnLst/>
              <a:rect l="l" t="t" r="r" b="b"/>
              <a:pathLst>
                <a:path w="1838325" h="509270">
                  <a:moveTo>
                    <a:pt x="259918" y="470636"/>
                  </a:moveTo>
                  <a:lnTo>
                    <a:pt x="237134" y="406603"/>
                  </a:lnTo>
                  <a:lnTo>
                    <a:pt x="228917" y="411518"/>
                  </a:lnTo>
                  <a:lnTo>
                    <a:pt x="221627" y="414909"/>
                  </a:lnTo>
                  <a:lnTo>
                    <a:pt x="188468" y="419531"/>
                  </a:lnTo>
                  <a:lnTo>
                    <a:pt x="168275" y="416953"/>
                  </a:lnTo>
                  <a:lnTo>
                    <a:pt x="136093" y="396328"/>
                  </a:lnTo>
                  <a:lnTo>
                    <a:pt x="114820" y="356489"/>
                  </a:lnTo>
                  <a:lnTo>
                    <a:pt x="104190" y="305968"/>
                  </a:lnTo>
                  <a:lnTo>
                    <a:pt x="102857" y="277241"/>
                  </a:lnTo>
                  <a:lnTo>
                    <a:pt x="104127" y="247180"/>
                  </a:lnTo>
                  <a:lnTo>
                    <a:pt x="114287" y="195148"/>
                  </a:lnTo>
                  <a:lnTo>
                    <a:pt x="134924" y="155105"/>
                  </a:lnTo>
                  <a:lnTo>
                    <a:pt x="167868" y="134480"/>
                  </a:lnTo>
                  <a:lnTo>
                    <a:pt x="189090" y="131902"/>
                  </a:lnTo>
                  <a:lnTo>
                    <a:pt x="197345" y="132105"/>
                  </a:lnTo>
                  <a:lnTo>
                    <a:pt x="238988" y="144818"/>
                  </a:lnTo>
                  <a:lnTo>
                    <a:pt x="259321" y="84467"/>
                  </a:lnTo>
                  <a:lnTo>
                    <a:pt x="241109" y="73698"/>
                  </a:lnTo>
                  <a:lnTo>
                    <a:pt x="219735" y="65989"/>
                  </a:lnTo>
                  <a:lnTo>
                    <a:pt x="195211" y="61366"/>
                  </a:lnTo>
                  <a:lnTo>
                    <a:pt x="167538" y="59829"/>
                  </a:lnTo>
                  <a:lnTo>
                    <a:pt x="129273" y="63766"/>
                  </a:lnTo>
                  <a:lnTo>
                    <a:pt x="67056" y="95338"/>
                  </a:lnTo>
                  <a:lnTo>
                    <a:pt x="24257" y="156311"/>
                  </a:lnTo>
                  <a:lnTo>
                    <a:pt x="10782" y="193255"/>
                  </a:lnTo>
                  <a:lnTo>
                    <a:pt x="2692" y="233781"/>
                  </a:lnTo>
                  <a:lnTo>
                    <a:pt x="0" y="277876"/>
                  </a:lnTo>
                  <a:lnTo>
                    <a:pt x="2667" y="322211"/>
                  </a:lnTo>
                  <a:lnTo>
                    <a:pt x="10693" y="362864"/>
                  </a:lnTo>
                  <a:lnTo>
                    <a:pt x="24079" y="399821"/>
                  </a:lnTo>
                  <a:lnTo>
                    <a:pt x="42811" y="433082"/>
                  </a:lnTo>
                  <a:lnTo>
                    <a:pt x="95237" y="480199"/>
                  </a:lnTo>
                  <a:lnTo>
                    <a:pt x="166916" y="495909"/>
                  </a:lnTo>
                  <a:lnTo>
                    <a:pt x="195364" y="494334"/>
                  </a:lnTo>
                  <a:lnTo>
                    <a:pt x="220345" y="489597"/>
                  </a:lnTo>
                  <a:lnTo>
                    <a:pt x="241871" y="481698"/>
                  </a:lnTo>
                  <a:lnTo>
                    <a:pt x="259918" y="470636"/>
                  </a:lnTo>
                  <a:close/>
                </a:path>
                <a:path w="1838325" h="509270">
                  <a:moveTo>
                    <a:pt x="650417" y="489750"/>
                  </a:moveTo>
                  <a:lnTo>
                    <a:pt x="621068" y="399211"/>
                  </a:lnTo>
                  <a:lnTo>
                    <a:pt x="602500" y="341922"/>
                  </a:lnTo>
                  <a:lnTo>
                    <a:pt x="541210" y="152831"/>
                  </a:lnTo>
                  <a:lnTo>
                    <a:pt x="513067" y="65989"/>
                  </a:lnTo>
                  <a:lnTo>
                    <a:pt x="508139" y="65989"/>
                  </a:lnTo>
                  <a:lnTo>
                    <a:pt x="508139" y="341922"/>
                  </a:lnTo>
                  <a:lnTo>
                    <a:pt x="408978" y="341922"/>
                  </a:lnTo>
                  <a:lnTo>
                    <a:pt x="448398" y="203962"/>
                  </a:lnTo>
                  <a:lnTo>
                    <a:pt x="458863" y="164020"/>
                  </a:lnTo>
                  <a:lnTo>
                    <a:pt x="460717" y="152831"/>
                  </a:lnTo>
                  <a:lnTo>
                    <a:pt x="461530" y="158991"/>
                  </a:lnTo>
                  <a:lnTo>
                    <a:pt x="470573" y="203962"/>
                  </a:lnTo>
                  <a:lnTo>
                    <a:pt x="508139" y="341922"/>
                  </a:lnTo>
                  <a:lnTo>
                    <a:pt x="508139" y="65989"/>
                  </a:lnTo>
                  <a:lnTo>
                    <a:pt x="415759" y="65989"/>
                  </a:lnTo>
                  <a:lnTo>
                    <a:pt x="277787" y="489750"/>
                  </a:lnTo>
                  <a:lnTo>
                    <a:pt x="367093" y="489750"/>
                  </a:lnTo>
                  <a:lnTo>
                    <a:pt x="394195" y="399211"/>
                  </a:lnTo>
                  <a:lnTo>
                    <a:pt x="521690" y="399211"/>
                  </a:lnTo>
                  <a:lnTo>
                    <a:pt x="547560" y="489750"/>
                  </a:lnTo>
                  <a:lnTo>
                    <a:pt x="650417" y="489750"/>
                  </a:lnTo>
                  <a:close/>
                </a:path>
                <a:path w="1838325" h="509270">
                  <a:moveTo>
                    <a:pt x="987323" y="65976"/>
                  </a:moveTo>
                  <a:lnTo>
                    <a:pt x="894943" y="65976"/>
                  </a:lnTo>
                  <a:lnTo>
                    <a:pt x="894943" y="363486"/>
                  </a:lnTo>
                  <a:lnTo>
                    <a:pt x="894080" y="376783"/>
                  </a:lnTo>
                  <a:lnTo>
                    <a:pt x="873594" y="412623"/>
                  </a:lnTo>
                  <a:lnTo>
                    <a:pt x="844435" y="420751"/>
                  </a:lnTo>
                  <a:lnTo>
                    <a:pt x="833577" y="419836"/>
                  </a:lnTo>
                  <a:lnTo>
                    <a:pt x="801281" y="397814"/>
                  </a:lnTo>
                  <a:lnTo>
                    <a:pt x="793318" y="364096"/>
                  </a:lnTo>
                  <a:lnTo>
                    <a:pt x="793318" y="65976"/>
                  </a:lnTo>
                  <a:lnTo>
                    <a:pt x="692924" y="65976"/>
                  </a:lnTo>
                  <a:lnTo>
                    <a:pt x="692924" y="364718"/>
                  </a:lnTo>
                  <a:lnTo>
                    <a:pt x="695502" y="393357"/>
                  </a:lnTo>
                  <a:lnTo>
                    <a:pt x="716127" y="441401"/>
                  </a:lnTo>
                  <a:lnTo>
                    <a:pt x="756272" y="476427"/>
                  </a:lnTo>
                  <a:lnTo>
                    <a:pt x="809244" y="494296"/>
                  </a:lnTo>
                  <a:lnTo>
                    <a:pt x="840130" y="496519"/>
                  </a:lnTo>
                  <a:lnTo>
                    <a:pt x="871245" y="494271"/>
                  </a:lnTo>
                  <a:lnTo>
                    <a:pt x="924369" y="476250"/>
                  </a:lnTo>
                  <a:lnTo>
                    <a:pt x="964285" y="440994"/>
                  </a:lnTo>
                  <a:lnTo>
                    <a:pt x="984770" y="393103"/>
                  </a:lnTo>
                  <a:lnTo>
                    <a:pt x="987323" y="364718"/>
                  </a:lnTo>
                  <a:lnTo>
                    <a:pt x="987323" y="65976"/>
                  </a:lnTo>
                  <a:close/>
                </a:path>
                <a:path w="1838325" h="509270">
                  <a:moveTo>
                    <a:pt x="1294714" y="11112"/>
                  </a:moveTo>
                  <a:lnTo>
                    <a:pt x="1270698" y="0"/>
                  </a:lnTo>
                  <a:lnTo>
                    <a:pt x="1029233" y="508863"/>
                  </a:lnTo>
                  <a:lnTo>
                    <a:pt x="1058265" y="508863"/>
                  </a:lnTo>
                  <a:lnTo>
                    <a:pt x="1294714" y="11112"/>
                  </a:lnTo>
                  <a:close/>
                </a:path>
                <a:path w="1838325" h="509270">
                  <a:moveTo>
                    <a:pt x="1520139" y="373938"/>
                  </a:moveTo>
                  <a:lnTo>
                    <a:pt x="1503032" y="314337"/>
                  </a:lnTo>
                  <a:lnTo>
                    <a:pt x="1473352" y="283845"/>
                  </a:lnTo>
                  <a:lnTo>
                    <a:pt x="1422184" y="257505"/>
                  </a:lnTo>
                  <a:lnTo>
                    <a:pt x="1393520" y="244906"/>
                  </a:lnTo>
                  <a:lnTo>
                    <a:pt x="1368894" y="227863"/>
                  </a:lnTo>
                  <a:lnTo>
                    <a:pt x="1351661" y="204228"/>
                  </a:lnTo>
                  <a:lnTo>
                    <a:pt x="1345171" y="171881"/>
                  </a:lnTo>
                  <a:lnTo>
                    <a:pt x="1350403" y="136131"/>
                  </a:lnTo>
                  <a:lnTo>
                    <a:pt x="1365732" y="108508"/>
                  </a:lnTo>
                  <a:lnTo>
                    <a:pt x="1390662" y="90703"/>
                  </a:lnTo>
                  <a:lnTo>
                    <a:pt x="1424647" y="84404"/>
                  </a:lnTo>
                  <a:lnTo>
                    <a:pt x="1445831" y="86194"/>
                  </a:lnTo>
                  <a:lnTo>
                    <a:pt x="1464691" y="90868"/>
                  </a:lnTo>
                  <a:lnTo>
                    <a:pt x="1480781" y="97396"/>
                  </a:lnTo>
                  <a:lnTo>
                    <a:pt x="1493647" y="104736"/>
                  </a:lnTo>
                  <a:lnTo>
                    <a:pt x="1503502" y="81940"/>
                  </a:lnTo>
                  <a:lnTo>
                    <a:pt x="1488554" y="73279"/>
                  </a:lnTo>
                  <a:lnTo>
                    <a:pt x="1469847" y="66230"/>
                  </a:lnTo>
                  <a:lnTo>
                    <a:pt x="1447800" y="61493"/>
                  </a:lnTo>
                  <a:lnTo>
                    <a:pt x="1422806" y="59753"/>
                  </a:lnTo>
                  <a:lnTo>
                    <a:pt x="1376172" y="68884"/>
                  </a:lnTo>
                  <a:lnTo>
                    <a:pt x="1340878" y="93484"/>
                  </a:lnTo>
                  <a:lnTo>
                    <a:pt x="1318514" y="129413"/>
                  </a:lnTo>
                  <a:lnTo>
                    <a:pt x="1310690" y="172491"/>
                  </a:lnTo>
                  <a:lnTo>
                    <a:pt x="1314907" y="203619"/>
                  </a:lnTo>
                  <a:lnTo>
                    <a:pt x="1329639" y="233870"/>
                  </a:lnTo>
                  <a:lnTo>
                    <a:pt x="1357985" y="261467"/>
                  </a:lnTo>
                  <a:lnTo>
                    <a:pt x="1403096" y="284619"/>
                  </a:lnTo>
                  <a:lnTo>
                    <a:pt x="1440573" y="302056"/>
                  </a:lnTo>
                  <a:lnTo>
                    <a:pt x="1465999" y="322033"/>
                  </a:lnTo>
                  <a:lnTo>
                    <a:pt x="1480439" y="345948"/>
                  </a:lnTo>
                  <a:lnTo>
                    <a:pt x="1485011" y="375170"/>
                  </a:lnTo>
                  <a:lnTo>
                    <a:pt x="1478559" y="413715"/>
                  </a:lnTo>
                  <a:lnTo>
                    <a:pt x="1460220" y="443242"/>
                  </a:lnTo>
                  <a:lnTo>
                    <a:pt x="1431480" y="462153"/>
                  </a:lnTo>
                  <a:lnTo>
                    <a:pt x="1393850" y="468807"/>
                  </a:lnTo>
                  <a:lnTo>
                    <a:pt x="1369009" y="467194"/>
                  </a:lnTo>
                  <a:lnTo>
                    <a:pt x="1348498" y="462800"/>
                  </a:lnTo>
                  <a:lnTo>
                    <a:pt x="1331569" y="456323"/>
                  </a:lnTo>
                  <a:lnTo>
                    <a:pt x="1317472" y="448475"/>
                  </a:lnTo>
                  <a:lnTo>
                    <a:pt x="1306372" y="473125"/>
                  </a:lnTo>
                  <a:lnTo>
                    <a:pt x="1323238" y="482396"/>
                  </a:lnTo>
                  <a:lnTo>
                    <a:pt x="1343329" y="489597"/>
                  </a:lnTo>
                  <a:lnTo>
                    <a:pt x="1368044" y="494245"/>
                  </a:lnTo>
                  <a:lnTo>
                    <a:pt x="1398778" y="495909"/>
                  </a:lnTo>
                  <a:lnTo>
                    <a:pt x="1447114" y="487070"/>
                  </a:lnTo>
                  <a:lnTo>
                    <a:pt x="1485557" y="462178"/>
                  </a:lnTo>
                  <a:lnTo>
                    <a:pt x="1510957" y="423659"/>
                  </a:lnTo>
                  <a:lnTo>
                    <a:pt x="1520139" y="373938"/>
                  </a:lnTo>
                  <a:close/>
                </a:path>
                <a:path w="1838325" h="509270">
                  <a:moveTo>
                    <a:pt x="1837944" y="184200"/>
                  </a:moveTo>
                  <a:lnTo>
                    <a:pt x="1832610" y="142633"/>
                  </a:lnTo>
                  <a:lnTo>
                    <a:pt x="1816506" y="108191"/>
                  </a:lnTo>
                  <a:lnTo>
                    <a:pt x="1803450" y="95567"/>
                  </a:lnTo>
                  <a:lnTo>
                    <a:pt x="1803450" y="182968"/>
                  </a:lnTo>
                  <a:lnTo>
                    <a:pt x="1795970" y="227698"/>
                  </a:lnTo>
                  <a:lnTo>
                    <a:pt x="1771802" y="261747"/>
                  </a:lnTo>
                  <a:lnTo>
                    <a:pt x="1728343" y="281813"/>
                  </a:lnTo>
                  <a:lnTo>
                    <a:pt x="1663001" y="284619"/>
                  </a:lnTo>
                  <a:lnTo>
                    <a:pt x="1642681" y="282765"/>
                  </a:lnTo>
                  <a:lnTo>
                    <a:pt x="1642681" y="91808"/>
                  </a:lnTo>
                  <a:lnTo>
                    <a:pt x="1651876" y="88442"/>
                  </a:lnTo>
                  <a:lnTo>
                    <a:pt x="1664474" y="85255"/>
                  </a:lnTo>
                  <a:lnTo>
                    <a:pt x="1680197" y="82880"/>
                  </a:lnTo>
                  <a:lnTo>
                    <a:pt x="1698739" y="81940"/>
                  </a:lnTo>
                  <a:lnTo>
                    <a:pt x="1745767" y="88455"/>
                  </a:lnTo>
                  <a:lnTo>
                    <a:pt x="1778355" y="107734"/>
                  </a:lnTo>
                  <a:lnTo>
                    <a:pt x="1797304" y="139369"/>
                  </a:lnTo>
                  <a:lnTo>
                    <a:pt x="1803450" y="182968"/>
                  </a:lnTo>
                  <a:lnTo>
                    <a:pt x="1803450" y="95567"/>
                  </a:lnTo>
                  <a:lnTo>
                    <a:pt x="1789518" y="82092"/>
                  </a:lnTo>
                  <a:lnTo>
                    <a:pt x="1789176" y="81940"/>
                  </a:lnTo>
                  <a:lnTo>
                    <a:pt x="1751533" y="65544"/>
                  </a:lnTo>
                  <a:lnTo>
                    <a:pt x="1702422" y="59753"/>
                  </a:lnTo>
                  <a:lnTo>
                    <a:pt x="1673669" y="61582"/>
                  </a:lnTo>
                  <a:lnTo>
                    <a:pt x="1647913" y="66535"/>
                  </a:lnTo>
                  <a:lnTo>
                    <a:pt x="1625854" y="73787"/>
                  </a:lnTo>
                  <a:lnTo>
                    <a:pt x="1608175" y="82550"/>
                  </a:lnTo>
                  <a:lnTo>
                    <a:pt x="1608175" y="489750"/>
                  </a:lnTo>
                  <a:lnTo>
                    <a:pt x="1642681" y="489750"/>
                  </a:lnTo>
                  <a:lnTo>
                    <a:pt x="1642681" y="305562"/>
                  </a:lnTo>
                  <a:lnTo>
                    <a:pt x="1664233" y="307403"/>
                  </a:lnTo>
                  <a:lnTo>
                    <a:pt x="1729613" y="305650"/>
                  </a:lnTo>
                  <a:lnTo>
                    <a:pt x="1778609" y="289674"/>
                  </a:lnTo>
                  <a:lnTo>
                    <a:pt x="1812277" y="262255"/>
                  </a:lnTo>
                  <a:lnTo>
                    <a:pt x="1831708" y="226174"/>
                  </a:lnTo>
                  <a:lnTo>
                    <a:pt x="1837944" y="1842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2">
            <a:extLst>
              <a:ext uri="{FF2B5EF4-FFF2-40B4-BE49-F238E27FC236}">
                <a16:creationId xmlns:a16="http://schemas.microsoft.com/office/drawing/2014/main" id="{2582E1A9-ED26-0BC4-A18E-B8ECE85B315D}"/>
              </a:ext>
            </a:extLst>
          </p:cNvPr>
          <p:cNvSpPr txBox="1"/>
          <p:nvPr/>
        </p:nvSpPr>
        <p:spPr>
          <a:xfrm>
            <a:off x="645398" y="2490246"/>
            <a:ext cx="18855452" cy="5755229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dirty="0">
                <a:solidFill>
                  <a:schemeClr val="bg1"/>
                </a:solidFill>
              </a:rPr>
              <a:t>3.2. Regras: </a:t>
            </a:r>
          </a:p>
          <a:p>
            <a:pPr marL="12700" marR="5080">
              <a:lnSpc>
                <a:spcPts val="5280"/>
              </a:lnSpc>
              <a:spcBef>
                <a:spcPts val="819"/>
              </a:spcBef>
            </a:pPr>
            <a:endParaRPr lang="pt-BR" sz="5400" dirty="0">
              <a:solidFill>
                <a:schemeClr val="bg1"/>
              </a:solidFill>
            </a:endParaRPr>
          </a:p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dirty="0">
                <a:solidFill>
                  <a:schemeClr val="bg1"/>
                </a:solidFill>
              </a:rPr>
              <a:t>3.2.4. O arquiteto e urbanista deve discriminar, nas propostas para contratação de seus serviços profissionais, as informações e especificações necessárias sobre sua natureza e extensão, de maneira a informar corretamente os contratantes sobre o objeto do serviço, resguardando-os contra estimativas de honorários inadequadas.</a:t>
            </a:r>
            <a:endParaRPr sz="4950" dirty="0">
              <a:solidFill>
                <a:schemeClr val="bg1"/>
              </a:solidFill>
              <a:latin typeface="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83375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A3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28253" y="10052050"/>
            <a:ext cx="5358130" cy="755650"/>
            <a:chOff x="628253" y="10052050"/>
            <a:chExt cx="5358130" cy="755650"/>
          </a:xfrm>
        </p:grpSpPr>
        <p:sp>
          <p:nvSpPr>
            <p:cNvPr id="4" name="object 4"/>
            <p:cNvSpPr/>
            <p:nvPr/>
          </p:nvSpPr>
          <p:spPr>
            <a:xfrm>
              <a:off x="1597281" y="10568316"/>
              <a:ext cx="4389120" cy="25400"/>
            </a:xfrm>
            <a:custGeom>
              <a:avLst/>
              <a:gdLst/>
              <a:ahLst/>
              <a:cxnLst/>
              <a:rect l="l" t="t" r="r" b="b"/>
              <a:pathLst>
                <a:path w="4389120" h="25400">
                  <a:moveTo>
                    <a:pt x="4389049" y="0"/>
                  </a:moveTo>
                  <a:lnTo>
                    <a:pt x="0" y="0"/>
                  </a:lnTo>
                  <a:lnTo>
                    <a:pt x="0" y="25360"/>
                  </a:lnTo>
                  <a:lnTo>
                    <a:pt x="4389049" y="25360"/>
                  </a:lnTo>
                  <a:lnTo>
                    <a:pt x="43890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8253" y="10052050"/>
              <a:ext cx="936144" cy="75532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40374" y="10141523"/>
              <a:ext cx="1692576" cy="31215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9490" y="10353560"/>
              <a:ext cx="64710" cy="9993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780438" y="10078116"/>
              <a:ext cx="1838325" cy="509270"/>
            </a:xfrm>
            <a:custGeom>
              <a:avLst/>
              <a:gdLst/>
              <a:ahLst/>
              <a:cxnLst/>
              <a:rect l="l" t="t" r="r" b="b"/>
              <a:pathLst>
                <a:path w="1838325" h="509270">
                  <a:moveTo>
                    <a:pt x="259918" y="470636"/>
                  </a:moveTo>
                  <a:lnTo>
                    <a:pt x="237134" y="406603"/>
                  </a:lnTo>
                  <a:lnTo>
                    <a:pt x="228917" y="411518"/>
                  </a:lnTo>
                  <a:lnTo>
                    <a:pt x="221627" y="414909"/>
                  </a:lnTo>
                  <a:lnTo>
                    <a:pt x="188468" y="419531"/>
                  </a:lnTo>
                  <a:lnTo>
                    <a:pt x="168275" y="416953"/>
                  </a:lnTo>
                  <a:lnTo>
                    <a:pt x="136093" y="396328"/>
                  </a:lnTo>
                  <a:lnTo>
                    <a:pt x="114820" y="356489"/>
                  </a:lnTo>
                  <a:lnTo>
                    <a:pt x="104190" y="305968"/>
                  </a:lnTo>
                  <a:lnTo>
                    <a:pt x="102857" y="277241"/>
                  </a:lnTo>
                  <a:lnTo>
                    <a:pt x="104127" y="247180"/>
                  </a:lnTo>
                  <a:lnTo>
                    <a:pt x="114287" y="195148"/>
                  </a:lnTo>
                  <a:lnTo>
                    <a:pt x="134924" y="155105"/>
                  </a:lnTo>
                  <a:lnTo>
                    <a:pt x="167868" y="134480"/>
                  </a:lnTo>
                  <a:lnTo>
                    <a:pt x="189090" y="131902"/>
                  </a:lnTo>
                  <a:lnTo>
                    <a:pt x="197345" y="132105"/>
                  </a:lnTo>
                  <a:lnTo>
                    <a:pt x="238988" y="144818"/>
                  </a:lnTo>
                  <a:lnTo>
                    <a:pt x="259321" y="84467"/>
                  </a:lnTo>
                  <a:lnTo>
                    <a:pt x="241109" y="73698"/>
                  </a:lnTo>
                  <a:lnTo>
                    <a:pt x="219735" y="65989"/>
                  </a:lnTo>
                  <a:lnTo>
                    <a:pt x="195211" y="61366"/>
                  </a:lnTo>
                  <a:lnTo>
                    <a:pt x="167538" y="59829"/>
                  </a:lnTo>
                  <a:lnTo>
                    <a:pt x="129273" y="63766"/>
                  </a:lnTo>
                  <a:lnTo>
                    <a:pt x="67056" y="95338"/>
                  </a:lnTo>
                  <a:lnTo>
                    <a:pt x="24257" y="156311"/>
                  </a:lnTo>
                  <a:lnTo>
                    <a:pt x="10782" y="193255"/>
                  </a:lnTo>
                  <a:lnTo>
                    <a:pt x="2692" y="233781"/>
                  </a:lnTo>
                  <a:lnTo>
                    <a:pt x="0" y="277876"/>
                  </a:lnTo>
                  <a:lnTo>
                    <a:pt x="2667" y="322211"/>
                  </a:lnTo>
                  <a:lnTo>
                    <a:pt x="10693" y="362864"/>
                  </a:lnTo>
                  <a:lnTo>
                    <a:pt x="24079" y="399821"/>
                  </a:lnTo>
                  <a:lnTo>
                    <a:pt x="42811" y="433082"/>
                  </a:lnTo>
                  <a:lnTo>
                    <a:pt x="95237" y="480199"/>
                  </a:lnTo>
                  <a:lnTo>
                    <a:pt x="166916" y="495909"/>
                  </a:lnTo>
                  <a:lnTo>
                    <a:pt x="195364" y="494334"/>
                  </a:lnTo>
                  <a:lnTo>
                    <a:pt x="220345" y="489597"/>
                  </a:lnTo>
                  <a:lnTo>
                    <a:pt x="241871" y="481698"/>
                  </a:lnTo>
                  <a:lnTo>
                    <a:pt x="259918" y="470636"/>
                  </a:lnTo>
                  <a:close/>
                </a:path>
                <a:path w="1838325" h="509270">
                  <a:moveTo>
                    <a:pt x="650417" y="489750"/>
                  </a:moveTo>
                  <a:lnTo>
                    <a:pt x="621068" y="399211"/>
                  </a:lnTo>
                  <a:lnTo>
                    <a:pt x="602500" y="341922"/>
                  </a:lnTo>
                  <a:lnTo>
                    <a:pt x="541210" y="152831"/>
                  </a:lnTo>
                  <a:lnTo>
                    <a:pt x="513067" y="65989"/>
                  </a:lnTo>
                  <a:lnTo>
                    <a:pt x="508139" y="65989"/>
                  </a:lnTo>
                  <a:lnTo>
                    <a:pt x="508139" y="341922"/>
                  </a:lnTo>
                  <a:lnTo>
                    <a:pt x="408978" y="341922"/>
                  </a:lnTo>
                  <a:lnTo>
                    <a:pt x="448398" y="203962"/>
                  </a:lnTo>
                  <a:lnTo>
                    <a:pt x="458863" y="164020"/>
                  </a:lnTo>
                  <a:lnTo>
                    <a:pt x="460717" y="152831"/>
                  </a:lnTo>
                  <a:lnTo>
                    <a:pt x="461530" y="158991"/>
                  </a:lnTo>
                  <a:lnTo>
                    <a:pt x="470573" y="203962"/>
                  </a:lnTo>
                  <a:lnTo>
                    <a:pt x="508139" y="341922"/>
                  </a:lnTo>
                  <a:lnTo>
                    <a:pt x="508139" y="65989"/>
                  </a:lnTo>
                  <a:lnTo>
                    <a:pt x="415759" y="65989"/>
                  </a:lnTo>
                  <a:lnTo>
                    <a:pt x="277787" y="489750"/>
                  </a:lnTo>
                  <a:lnTo>
                    <a:pt x="367093" y="489750"/>
                  </a:lnTo>
                  <a:lnTo>
                    <a:pt x="394195" y="399211"/>
                  </a:lnTo>
                  <a:lnTo>
                    <a:pt x="521690" y="399211"/>
                  </a:lnTo>
                  <a:lnTo>
                    <a:pt x="547560" y="489750"/>
                  </a:lnTo>
                  <a:lnTo>
                    <a:pt x="650417" y="489750"/>
                  </a:lnTo>
                  <a:close/>
                </a:path>
                <a:path w="1838325" h="509270">
                  <a:moveTo>
                    <a:pt x="987323" y="65976"/>
                  </a:moveTo>
                  <a:lnTo>
                    <a:pt x="894943" y="65976"/>
                  </a:lnTo>
                  <a:lnTo>
                    <a:pt x="894943" y="363486"/>
                  </a:lnTo>
                  <a:lnTo>
                    <a:pt x="894080" y="376783"/>
                  </a:lnTo>
                  <a:lnTo>
                    <a:pt x="873594" y="412623"/>
                  </a:lnTo>
                  <a:lnTo>
                    <a:pt x="844435" y="420751"/>
                  </a:lnTo>
                  <a:lnTo>
                    <a:pt x="833577" y="419836"/>
                  </a:lnTo>
                  <a:lnTo>
                    <a:pt x="801281" y="397814"/>
                  </a:lnTo>
                  <a:lnTo>
                    <a:pt x="793318" y="364096"/>
                  </a:lnTo>
                  <a:lnTo>
                    <a:pt x="793318" y="65976"/>
                  </a:lnTo>
                  <a:lnTo>
                    <a:pt x="692924" y="65976"/>
                  </a:lnTo>
                  <a:lnTo>
                    <a:pt x="692924" y="364718"/>
                  </a:lnTo>
                  <a:lnTo>
                    <a:pt x="695502" y="393357"/>
                  </a:lnTo>
                  <a:lnTo>
                    <a:pt x="716127" y="441401"/>
                  </a:lnTo>
                  <a:lnTo>
                    <a:pt x="756272" y="476427"/>
                  </a:lnTo>
                  <a:lnTo>
                    <a:pt x="809244" y="494296"/>
                  </a:lnTo>
                  <a:lnTo>
                    <a:pt x="840130" y="496519"/>
                  </a:lnTo>
                  <a:lnTo>
                    <a:pt x="871245" y="494271"/>
                  </a:lnTo>
                  <a:lnTo>
                    <a:pt x="924369" y="476250"/>
                  </a:lnTo>
                  <a:lnTo>
                    <a:pt x="964285" y="440994"/>
                  </a:lnTo>
                  <a:lnTo>
                    <a:pt x="984770" y="393103"/>
                  </a:lnTo>
                  <a:lnTo>
                    <a:pt x="987323" y="364718"/>
                  </a:lnTo>
                  <a:lnTo>
                    <a:pt x="987323" y="65976"/>
                  </a:lnTo>
                  <a:close/>
                </a:path>
                <a:path w="1838325" h="509270">
                  <a:moveTo>
                    <a:pt x="1294714" y="11112"/>
                  </a:moveTo>
                  <a:lnTo>
                    <a:pt x="1270698" y="0"/>
                  </a:lnTo>
                  <a:lnTo>
                    <a:pt x="1029233" y="508863"/>
                  </a:lnTo>
                  <a:lnTo>
                    <a:pt x="1058265" y="508863"/>
                  </a:lnTo>
                  <a:lnTo>
                    <a:pt x="1294714" y="11112"/>
                  </a:lnTo>
                  <a:close/>
                </a:path>
                <a:path w="1838325" h="509270">
                  <a:moveTo>
                    <a:pt x="1520139" y="373938"/>
                  </a:moveTo>
                  <a:lnTo>
                    <a:pt x="1503032" y="314337"/>
                  </a:lnTo>
                  <a:lnTo>
                    <a:pt x="1473352" y="283845"/>
                  </a:lnTo>
                  <a:lnTo>
                    <a:pt x="1422184" y="257505"/>
                  </a:lnTo>
                  <a:lnTo>
                    <a:pt x="1393520" y="244906"/>
                  </a:lnTo>
                  <a:lnTo>
                    <a:pt x="1368894" y="227863"/>
                  </a:lnTo>
                  <a:lnTo>
                    <a:pt x="1351661" y="204228"/>
                  </a:lnTo>
                  <a:lnTo>
                    <a:pt x="1345171" y="171881"/>
                  </a:lnTo>
                  <a:lnTo>
                    <a:pt x="1350403" y="136131"/>
                  </a:lnTo>
                  <a:lnTo>
                    <a:pt x="1365732" y="108508"/>
                  </a:lnTo>
                  <a:lnTo>
                    <a:pt x="1390662" y="90703"/>
                  </a:lnTo>
                  <a:lnTo>
                    <a:pt x="1424647" y="84404"/>
                  </a:lnTo>
                  <a:lnTo>
                    <a:pt x="1445831" y="86194"/>
                  </a:lnTo>
                  <a:lnTo>
                    <a:pt x="1464691" y="90868"/>
                  </a:lnTo>
                  <a:lnTo>
                    <a:pt x="1480781" y="97396"/>
                  </a:lnTo>
                  <a:lnTo>
                    <a:pt x="1493647" y="104736"/>
                  </a:lnTo>
                  <a:lnTo>
                    <a:pt x="1503502" y="81940"/>
                  </a:lnTo>
                  <a:lnTo>
                    <a:pt x="1488554" y="73279"/>
                  </a:lnTo>
                  <a:lnTo>
                    <a:pt x="1469847" y="66230"/>
                  </a:lnTo>
                  <a:lnTo>
                    <a:pt x="1447800" y="61493"/>
                  </a:lnTo>
                  <a:lnTo>
                    <a:pt x="1422806" y="59753"/>
                  </a:lnTo>
                  <a:lnTo>
                    <a:pt x="1376172" y="68884"/>
                  </a:lnTo>
                  <a:lnTo>
                    <a:pt x="1340878" y="93484"/>
                  </a:lnTo>
                  <a:lnTo>
                    <a:pt x="1318514" y="129413"/>
                  </a:lnTo>
                  <a:lnTo>
                    <a:pt x="1310690" y="172491"/>
                  </a:lnTo>
                  <a:lnTo>
                    <a:pt x="1314907" y="203619"/>
                  </a:lnTo>
                  <a:lnTo>
                    <a:pt x="1329639" y="233870"/>
                  </a:lnTo>
                  <a:lnTo>
                    <a:pt x="1357985" y="261467"/>
                  </a:lnTo>
                  <a:lnTo>
                    <a:pt x="1403096" y="284619"/>
                  </a:lnTo>
                  <a:lnTo>
                    <a:pt x="1440573" y="302056"/>
                  </a:lnTo>
                  <a:lnTo>
                    <a:pt x="1465999" y="322033"/>
                  </a:lnTo>
                  <a:lnTo>
                    <a:pt x="1480439" y="345948"/>
                  </a:lnTo>
                  <a:lnTo>
                    <a:pt x="1485011" y="375170"/>
                  </a:lnTo>
                  <a:lnTo>
                    <a:pt x="1478559" y="413715"/>
                  </a:lnTo>
                  <a:lnTo>
                    <a:pt x="1460220" y="443242"/>
                  </a:lnTo>
                  <a:lnTo>
                    <a:pt x="1431480" y="462153"/>
                  </a:lnTo>
                  <a:lnTo>
                    <a:pt x="1393850" y="468807"/>
                  </a:lnTo>
                  <a:lnTo>
                    <a:pt x="1369009" y="467194"/>
                  </a:lnTo>
                  <a:lnTo>
                    <a:pt x="1348498" y="462800"/>
                  </a:lnTo>
                  <a:lnTo>
                    <a:pt x="1331569" y="456323"/>
                  </a:lnTo>
                  <a:lnTo>
                    <a:pt x="1317472" y="448475"/>
                  </a:lnTo>
                  <a:lnTo>
                    <a:pt x="1306372" y="473125"/>
                  </a:lnTo>
                  <a:lnTo>
                    <a:pt x="1323238" y="482396"/>
                  </a:lnTo>
                  <a:lnTo>
                    <a:pt x="1343329" y="489597"/>
                  </a:lnTo>
                  <a:lnTo>
                    <a:pt x="1368044" y="494245"/>
                  </a:lnTo>
                  <a:lnTo>
                    <a:pt x="1398778" y="495909"/>
                  </a:lnTo>
                  <a:lnTo>
                    <a:pt x="1447114" y="487070"/>
                  </a:lnTo>
                  <a:lnTo>
                    <a:pt x="1485557" y="462178"/>
                  </a:lnTo>
                  <a:lnTo>
                    <a:pt x="1510957" y="423659"/>
                  </a:lnTo>
                  <a:lnTo>
                    <a:pt x="1520139" y="373938"/>
                  </a:lnTo>
                  <a:close/>
                </a:path>
                <a:path w="1838325" h="509270">
                  <a:moveTo>
                    <a:pt x="1837944" y="184200"/>
                  </a:moveTo>
                  <a:lnTo>
                    <a:pt x="1832610" y="142633"/>
                  </a:lnTo>
                  <a:lnTo>
                    <a:pt x="1816506" y="108191"/>
                  </a:lnTo>
                  <a:lnTo>
                    <a:pt x="1803450" y="95567"/>
                  </a:lnTo>
                  <a:lnTo>
                    <a:pt x="1803450" y="182968"/>
                  </a:lnTo>
                  <a:lnTo>
                    <a:pt x="1795970" y="227698"/>
                  </a:lnTo>
                  <a:lnTo>
                    <a:pt x="1771802" y="261747"/>
                  </a:lnTo>
                  <a:lnTo>
                    <a:pt x="1728343" y="281813"/>
                  </a:lnTo>
                  <a:lnTo>
                    <a:pt x="1663001" y="284619"/>
                  </a:lnTo>
                  <a:lnTo>
                    <a:pt x="1642681" y="282765"/>
                  </a:lnTo>
                  <a:lnTo>
                    <a:pt x="1642681" y="91808"/>
                  </a:lnTo>
                  <a:lnTo>
                    <a:pt x="1651876" y="88442"/>
                  </a:lnTo>
                  <a:lnTo>
                    <a:pt x="1664474" y="85255"/>
                  </a:lnTo>
                  <a:lnTo>
                    <a:pt x="1680197" y="82880"/>
                  </a:lnTo>
                  <a:lnTo>
                    <a:pt x="1698739" y="81940"/>
                  </a:lnTo>
                  <a:lnTo>
                    <a:pt x="1745767" y="88455"/>
                  </a:lnTo>
                  <a:lnTo>
                    <a:pt x="1778355" y="107734"/>
                  </a:lnTo>
                  <a:lnTo>
                    <a:pt x="1797304" y="139369"/>
                  </a:lnTo>
                  <a:lnTo>
                    <a:pt x="1803450" y="182968"/>
                  </a:lnTo>
                  <a:lnTo>
                    <a:pt x="1803450" y="95567"/>
                  </a:lnTo>
                  <a:lnTo>
                    <a:pt x="1789518" y="82092"/>
                  </a:lnTo>
                  <a:lnTo>
                    <a:pt x="1789176" y="81940"/>
                  </a:lnTo>
                  <a:lnTo>
                    <a:pt x="1751533" y="65544"/>
                  </a:lnTo>
                  <a:lnTo>
                    <a:pt x="1702422" y="59753"/>
                  </a:lnTo>
                  <a:lnTo>
                    <a:pt x="1673669" y="61582"/>
                  </a:lnTo>
                  <a:lnTo>
                    <a:pt x="1647913" y="66535"/>
                  </a:lnTo>
                  <a:lnTo>
                    <a:pt x="1625854" y="73787"/>
                  </a:lnTo>
                  <a:lnTo>
                    <a:pt x="1608175" y="82550"/>
                  </a:lnTo>
                  <a:lnTo>
                    <a:pt x="1608175" y="489750"/>
                  </a:lnTo>
                  <a:lnTo>
                    <a:pt x="1642681" y="489750"/>
                  </a:lnTo>
                  <a:lnTo>
                    <a:pt x="1642681" y="305562"/>
                  </a:lnTo>
                  <a:lnTo>
                    <a:pt x="1664233" y="307403"/>
                  </a:lnTo>
                  <a:lnTo>
                    <a:pt x="1729613" y="305650"/>
                  </a:lnTo>
                  <a:lnTo>
                    <a:pt x="1778609" y="289674"/>
                  </a:lnTo>
                  <a:lnTo>
                    <a:pt x="1812277" y="262255"/>
                  </a:lnTo>
                  <a:lnTo>
                    <a:pt x="1831708" y="226174"/>
                  </a:lnTo>
                  <a:lnTo>
                    <a:pt x="1837944" y="1842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2">
            <a:extLst>
              <a:ext uri="{FF2B5EF4-FFF2-40B4-BE49-F238E27FC236}">
                <a16:creationId xmlns:a16="http://schemas.microsoft.com/office/drawing/2014/main" id="{2582E1A9-ED26-0BC4-A18E-B8ECE85B315D}"/>
              </a:ext>
            </a:extLst>
          </p:cNvPr>
          <p:cNvSpPr txBox="1"/>
          <p:nvPr/>
        </p:nvSpPr>
        <p:spPr>
          <a:xfrm>
            <a:off x="645398" y="4118723"/>
            <a:ext cx="18855452" cy="2831352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dirty="0">
                <a:solidFill>
                  <a:schemeClr val="bg1"/>
                </a:solidFill>
              </a:rPr>
              <a:t>3.2.9. O arquiteto e urbanista deve declarar-se impedido de assumir a autoria de trabalho que não tenha realizado, bem como de representar ou ser representado por outrem de modo falso ou enganoso. </a:t>
            </a:r>
            <a:endParaRPr sz="4950" dirty="0">
              <a:solidFill>
                <a:schemeClr val="bg1"/>
              </a:solidFill>
              <a:latin typeface="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56333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398" y="3826177"/>
            <a:ext cx="18855452" cy="4190698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dirty="0">
                <a:solidFill>
                  <a:schemeClr val="bg1"/>
                </a:solidFill>
              </a:rPr>
              <a:t>b)Quando uma municipalidade exigir a assunção da Responsabilidade Técnica da obra por ocasião da abertura de um processo de aprovação de projeto de arquitetura, o profissional deve informar por escrito encaminhando esta nota técnica para a prefeitura e para seu contratante, se resguardando no código de ética e disciplina do CAU.</a:t>
            </a:r>
            <a:endParaRPr sz="4950" dirty="0">
              <a:solidFill>
                <a:schemeClr val="bg1"/>
              </a:solidFill>
              <a:latin typeface="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5553" y="411554"/>
            <a:ext cx="13627497" cy="1297790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 marR="5080">
              <a:lnSpc>
                <a:spcPts val="9070"/>
              </a:lnSpc>
              <a:spcBef>
                <a:spcPts val="1019"/>
              </a:spcBef>
            </a:pPr>
            <a:r>
              <a:rPr lang="pt-BR" spc="35" dirty="0"/>
              <a:t>Profissionais:</a:t>
            </a:r>
            <a:endParaRPr spc="130" dirty="0"/>
          </a:p>
        </p:txBody>
      </p:sp>
    </p:spTree>
    <p:extLst>
      <p:ext uri="{BB962C8B-B14F-4D97-AF65-F5344CB8AC3E}">
        <p14:creationId xmlns:p14="http://schemas.microsoft.com/office/powerpoint/2010/main" val="182994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A88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628253" y="10052050"/>
            <a:ext cx="5358130" cy="755650"/>
            <a:chOff x="628253" y="10052050"/>
            <a:chExt cx="5358130" cy="755650"/>
          </a:xfrm>
        </p:grpSpPr>
        <p:sp>
          <p:nvSpPr>
            <p:cNvPr id="4" name="object 4"/>
            <p:cNvSpPr/>
            <p:nvPr/>
          </p:nvSpPr>
          <p:spPr>
            <a:xfrm>
              <a:off x="1597281" y="10568316"/>
              <a:ext cx="4389120" cy="25400"/>
            </a:xfrm>
            <a:custGeom>
              <a:avLst/>
              <a:gdLst/>
              <a:ahLst/>
              <a:cxnLst/>
              <a:rect l="l" t="t" r="r" b="b"/>
              <a:pathLst>
                <a:path w="4389120" h="25400">
                  <a:moveTo>
                    <a:pt x="4389049" y="0"/>
                  </a:moveTo>
                  <a:lnTo>
                    <a:pt x="0" y="0"/>
                  </a:lnTo>
                  <a:lnTo>
                    <a:pt x="0" y="25360"/>
                  </a:lnTo>
                  <a:lnTo>
                    <a:pt x="4389049" y="25360"/>
                  </a:lnTo>
                  <a:lnTo>
                    <a:pt x="43890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8253" y="10052050"/>
              <a:ext cx="936144" cy="75532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40374" y="10141523"/>
              <a:ext cx="1692576" cy="31215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9490" y="10353560"/>
              <a:ext cx="64710" cy="9993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780438" y="10078116"/>
              <a:ext cx="1838325" cy="509270"/>
            </a:xfrm>
            <a:custGeom>
              <a:avLst/>
              <a:gdLst/>
              <a:ahLst/>
              <a:cxnLst/>
              <a:rect l="l" t="t" r="r" b="b"/>
              <a:pathLst>
                <a:path w="1838325" h="509270">
                  <a:moveTo>
                    <a:pt x="259918" y="470636"/>
                  </a:moveTo>
                  <a:lnTo>
                    <a:pt x="237134" y="406603"/>
                  </a:lnTo>
                  <a:lnTo>
                    <a:pt x="228917" y="411518"/>
                  </a:lnTo>
                  <a:lnTo>
                    <a:pt x="221627" y="414909"/>
                  </a:lnTo>
                  <a:lnTo>
                    <a:pt x="188468" y="419531"/>
                  </a:lnTo>
                  <a:lnTo>
                    <a:pt x="168275" y="416953"/>
                  </a:lnTo>
                  <a:lnTo>
                    <a:pt x="136093" y="396328"/>
                  </a:lnTo>
                  <a:lnTo>
                    <a:pt x="114820" y="356489"/>
                  </a:lnTo>
                  <a:lnTo>
                    <a:pt x="104190" y="305968"/>
                  </a:lnTo>
                  <a:lnTo>
                    <a:pt x="102857" y="277241"/>
                  </a:lnTo>
                  <a:lnTo>
                    <a:pt x="104127" y="247180"/>
                  </a:lnTo>
                  <a:lnTo>
                    <a:pt x="114287" y="195148"/>
                  </a:lnTo>
                  <a:lnTo>
                    <a:pt x="134924" y="155105"/>
                  </a:lnTo>
                  <a:lnTo>
                    <a:pt x="167868" y="134480"/>
                  </a:lnTo>
                  <a:lnTo>
                    <a:pt x="189090" y="131902"/>
                  </a:lnTo>
                  <a:lnTo>
                    <a:pt x="197345" y="132105"/>
                  </a:lnTo>
                  <a:lnTo>
                    <a:pt x="238988" y="144818"/>
                  </a:lnTo>
                  <a:lnTo>
                    <a:pt x="259321" y="84467"/>
                  </a:lnTo>
                  <a:lnTo>
                    <a:pt x="241109" y="73698"/>
                  </a:lnTo>
                  <a:lnTo>
                    <a:pt x="219735" y="65989"/>
                  </a:lnTo>
                  <a:lnTo>
                    <a:pt x="195211" y="61366"/>
                  </a:lnTo>
                  <a:lnTo>
                    <a:pt x="167538" y="59829"/>
                  </a:lnTo>
                  <a:lnTo>
                    <a:pt x="129273" y="63766"/>
                  </a:lnTo>
                  <a:lnTo>
                    <a:pt x="67056" y="95338"/>
                  </a:lnTo>
                  <a:lnTo>
                    <a:pt x="24257" y="156311"/>
                  </a:lnTo>
                  <a:lnTo>
                    <a:pt x="10782" y="193255"/>
                  </a:lnTo>
                  <a:lnTo>
                    <a:pt x="2692" y="233781"/>
                  </a:lnTo>
                  <a:lnTo>
                    <a:pt x="0" y="277876"/>
                  </a:lnTo>
                  <a:lnTo>
                    <a:pt x="2667" y="322211"/>
                  </a:lnTo>
                  <a:lnTo>
                    <a:pt x="10693" y="362864"/>
                  </a:lnTo>
                  <a:lnTo>
                    <a:pt x="24079" y="399821"/>
                  </a:lnTo>
                  <a:lnTo>
                    <a:pt x="42811" y="433082"/>
                  </a:lnTo>
                  <a:lnTo>
                    <a:pt x="95237" y="480199"/>
                  </a:lnTo>
                  <a:lnTo>
                    <a:pt x="166916" y="495909"/>
                  </a:lnTo>
                  <a:lnTo>
                    <a:pt x="195364" y="494334"/>
                  </a:lnTo>
                  <a:lnTo>
                    <a:pt x="220345" y="489597"/>
                  </a:lnTo>
                  <a:lnTo>
                    <a:pt x="241871" y="481698"/>
                  </a:lnTo>
                  <a:lnTo>
                    <a:pt x="259918" y="470636"/>
                  </a:lnTo>
                  <a:close/>
                </a:path>
                <a:path w="1838325" h="509270">
                  <a:moveTo>
                    <a:pt x="650417" y="489750"/>
                  </a:moveTo>
                  <a:lnTo>
                    <a:pt x="621068" y="399211"/>
                  </a:lnTo>
                  <a:lnTo>
                    <a:pt x="602500" y="341922"/>
                  </a:lnTo>
                  <a:lnTo>
                    <a:pt x="541210" y="152831"/>
                  </a:lnTo>
                  <a:lnTo>
                    <a:pt x="513067" y="65989"/>
                  </a:lnTo>
                  <a:lnTo>
                    <a:pt x="508139" y="65989"/>
                  </a:lnTo>
                  <a:lnTo>
                    <a:pt x="508139" y="341922"/>
                  </a:lnTo>
                  <a:lnTo>
                    <a:pt x="408978" y="341922"/>
                  </a:lnTo>
                  <a:lnTo>
                    <a:pt x="448398" y="203962"/>
                  </a:lnTo>
                  <a:lnTo>
                    <a:pt x="458863" y="164020"/>
                  </a:lnTo>
                  <a:lnTo>
                    <a:pt x="460717" y="152831"/>
                  </a:lnTo>
                  <a:lnTo>
                    <a:pt x="461530" y="158991"/>
                  </a:lnTo>
                  <a:lnTo>
                    <a:pt x="470573" y="203962"/>
                  </a:lnTo>
                  <a:lnTo>
                    <a:pt x="508139" y="341922"/>
                  </a:lnTo>
                  <a:lnTo>
                    <a:pt x="508139" y="65989"/>
                  </a:lnTo>
                  <a:lnTo>
                    <a:pt x="415759" y="65989"/>
                  </a:lnTo>
                  <a:lnTo>
                    <a:pt x="277787" y="489750"/>
                  </a:lnTo>
                  <a:lnTo>
                    <a:pt x="367093" y="489750"/>
                  </a:lnTo>
                  <a:lnTo>
                    <a:pt x="394195" y="399211"/>
                  </a:lnTo>
                  <a:lnTo>
                    <a:pt x="521690" y="399211"/>
                  </a:lnTo>
                  <a:lnTo>
                    <a:pt x="547560" y="489750"/>
                  </a:lnTo>
                  <a:lnTo>
                    <a:pt x="650417" y="489750"/>
                  </a:lnTo>
                  <a:close/>
                </a:path>
                <a:path w="1838325" h="509270">
                  <a:moveTo>
                    <a:pt x="987323" y="65976"/>
                  </a:moveTo>
                  <a:lnTo>
                    <a:pt x="894943" y="65976"/>
                  </a:lnTo>
                  <a:lnTo>
                    <a:pt x="894943" y="363486"/>
                  </a:lnTo>
                  <a:lnTo>
                    <a:pt x="894080" y="376783"/>
                  </a:lnTo>
                  <a:lnTo>
                    <a:pt x="873594" y="412623"/>
                  </a:lnTo>
                  <a:lnTo>
                    <a:pt x="844435" y="420751"/>
                  </a:lnTo>
                  <a:lnTo>
                    <a:pt x="833577" y="419836"/>
                  </a:lnTo>
                  <a:lnTo>
                    <a:pt x="801281" y="397814"/>
                  </a:lnTo>
                  <a:lnTo>
                    <a:pt x="793318" y="364096"/>
                  </a:lnTo>
                  <a:lnTo>
                    <a:pt x="793318" y="65976"/>
                  </a:lnTo>
                  <a:lnTo>
                    <a:pt x="692924" y="65976"/>
                  </a:lnTo>
                  <a:lnTo>
                    <a:pt x="692924" y="364718"/>
                  </a:lnTo>
                  <a:lnTo>
                    <a:pt x="695502" y="393357"/>
                  </a:lnTo>
                  <a:lnTo>
                    <a:pt x="716127" y="441401"/>
                  </a:lnTo>
                  <a:lnTo>
                    <a:pt x="756272" y="476427"/>
                  </a:lnTo>
                  <a:lnTo>
                    <a:pt x="809244" y="494296"/>
                  </a:lnTo>
                  <a:lnTo>
                    <a:pt x="840130" y="496519"/>
                  </a:lnTo>
                  <a:lnTo>
                    <a:pt x="871245" y="494271"/>
                  </a:lnTo>
                  <a:lnTo>
                    <a:pt x="924369" y="476250"/>
                  </a:lnTo>
                  <a:lnTo>
                    <a:pt x="964285" y="440994"/>
                  </a:lnTo>
                  <a:lnTo>
                    <a:pt x="984770" y="393103"/>
                  </a:lnTo>
                  <a:lnTo>
                    <a:pt x="987323" y="364718"/>
                  </a:lnTo>
                  <a:lnTo>
                    <a:pt x="987323" y="65976"/>
                  </a:lnTo>
                  <a:close/>
                </a:path>
                <a:path w="1838325" h="509270">
                  <a:moveTo>
                    <a:pt x="1294714" y="11112"/>
                  </a:moveTo>
                  <a:lnTo>
                    <a:pt x="1270698" y="0"/>
                  </a:lnTo>
                  <a:lnTo>
                    <a:pt x="1029233" y="508863"/>
                  </a:lnTo>
                  <a:lnTo>
                    <a:pt x="1058265" y="508863"/>
                  </a:lnTo>
                  <a:lnTo>
                    <a:pt x="1294714" y="11112"/>
                  </a:lnTo>
                  <a:close/>
                </a:path>
                <a:path w="1838325" h="509270">
                  <a:moveTo>
                    <a:pt x="1520139" y="373938"/>
                  </a:moveTo>
                  <a:lnTo>
                    <a:pt x="1503032" y="314337"/>
                  </a:lnTo>
                  <a:lnTo>
                    <a:pt x="1473352" y="283845"/>
                  </a:lnTo>
                  <a:lnTo>
                    <a:pt x="1422184" y="257505"/>
                  </a:lnTo>
                  <a:lnTo>
                    <a:pt x="1393520" y="244906"/>
                  </a:lnTo>
                  <a:lnTo>
                    <a:pt x="1368894" y="227863"/>
                  </a:lnTo>
                  <a:lnTo>
                    <a:pt x="1351661" y="204228"/>
                  </a:lnTo>
                  <a:lnTo>
                    <a:pt x="1345171" y="171881"/>
                  </a:lnTo>
                  <a:lnTo>
                    <a:pt x="1350403" y="136131"/>
                  </a:lnTo>
                  <a:lnTo>
                    <a:pt x="1365732" y="108508"/>
                  </a:lnTo>
                  <a:lnTo>
                    <a:pt x="1390662" y="90703"/>
                  </a:lnTo>
                  <a:lnTo>
                    <a:pt x="1424647" y="84404"/>
                  </a:lnTo>
                  <a:lnTo>
                    <a:pt x="1445831" y="86194"/>
                  </a:lnTo>
                  <a:lnTo>
                    <a:pt x="1464691" y="90868"/>
                  </a:lnTo>
                  <a:lnTo>
                    <a:pt x="1480781" y="97396"/>
                  </a:lnTo>
                  <a:lnTo>
                    <a:pt x="1493647" y="104736"/>
                  </a:lnTo>
                  <a:lnTo>
                    <a:pt x="1503502" y="81940"/>
                  </a:lnTo>
                  <a:lnTo>
                    <a:pt x="1488554" y="73279"/>
                  </a:lnTo>
                  <a:lnTo>
                    <a:pt x="1469847" y="66230"/>
                  </a:lnTo>
                  <a:lnTo>
                    <a:pt x="1447800" y="61493"/>
                  </a:lnTo>
                  <a:lnTo>
                    <a:pt x="1422806" y="59753"/>
                  </a:lnTo>
                  <a:lnTo>
                    <a:pt x="1376172" y="68884"/>
                  </a:lnTo>
                  <a:lnTo>
                    <a:pt x="1340878" y="93484"/>
                  </a:lnTo>
                  <a:lnTo>
                    <a:pt x="1318514" y="129413"/>
                  </a:lnTo>
                  <a:lnTo>
                    <a:pt x="1310690" y="172491"/>
                  </a:lnTo>
                  <a:lnTo>
                    <a:pt x="1314907" y="203619"/>
                  </a:lnTo>
                  <a:lnTo>
                    <a:pt x="1329639" y="233870"/>
                  </a:lnTo>
                  <a:lnTo>
                    <a:pt x="1357985" y="261467"/>
                  </a:lnTo>
                  <a:lnTo>
                    <a:pt x="1403096" y="284619"/>
                  </a:lnTo>
                  <a:lnTo>
                    <a:pt x="1440573" y="302056"/>
                  </a:lnTo>
                  <a:lnTo>
                    <a:pt x="1465999" y="322033"/>
                  </a:lnTo>
                  <a:lnTo>
                    <a:pt x="1480439" y="345948"/>
                  </a:lnTo>
                  <a:lnTo>
                    <a:pt x="1485011" y="375170"/>
                  </a:lnTo>
                  <a:lnTo>
                    <a:pt x="1478559" y="413715"/>
                  </a:lnTo>
                  <a:lnTo>
                    <a:pt x="1460220" y="443242"/>
                  </a:lnTo>
                  <a:lnTo>
                    <a:pt x="1431480" y="462153"/>
                  </a:lnTo>
                  <a:lnTo>
                    <a:pt x="1393850" y="468807"/>
                  </a:lnTo>
                  <a:lnTo>
                    <a:pt x="1369009" y="467194"/>
                  </a:lnTo>
                  <a:lnTo>
                    <a:pt x="1348498" y="462800"/>
                  </a:lnTo>
                  <a:lnTo>
                    <a:pt x="1331569" y="456323"/>
                  </a:lnTo>
                  <a:lnTo>
                    <a:pt x="1317472" y="448475"/>
                  </a:lnTo>
                  <a:lnTo>
                    <a:pt x="1306372" y="473125"/>
                  </a:lnTo>
                  <a:lnTo>
                    <a:pt x="1323238" y="482396"/>
                  </a:lnTo>
                  <a:lnTo>
                    <a:pt x="1343329" y="489597"/>
                  </a:lnTo>
                  <a:lnTo>
                    <a:pt x="1368044" y="494245"/>
                  </a:lnTo>
                  <a:lnTo>
                    <a:pt x="1398778" y="495909"/>
                  </a:lnTo>
                  <a:lnTo>
                    <a:pt x="1447114" y="487070"/>
                  </a:lnTo>
                  <a:lnTo>
                    <a:pt x="1485557" y="462178"/>
                  </a:lnTo>
                  <a:lnTo>
                    <a:pt x="1510957" y="423659"/>
                  </a:lnTo>
                  <a:lnTo>
                    <a:pt x="1520139" y="373938"/>
                  </a:lnTo>
                  <a:close/>
                </a:path>
                <a:path w="1838325" h="509270">
                  <a:moveTo>
                    <a:pt x="1837944" y="184200"/>
                  </a:moveTo>
                  <a:lnTo>
                    <a:pt x="1832610" y="142633"/>
                  </a:lnTo>
                  <a:lnTo>
                    <a:pt x="1816506" y="108191"/>
                  </a:lnTo>
                  <a:lnTo>
                    <a:pt x="1803450" y="95567"/>
                  </a:lnTo>
                  <a:lnTo>
                    <a:pt x="1803450" y="182968"/>
                  </a:lnTo>
                  <a:lnTo>
                    <a:pt x="1795970" y="227698"/>
                  </a:lnTo>
                  <a:lnTo>
                    <a:pt x="1771802" y="261747"/>
                  </a:lnTo>
                  <a:lnTo>
                    <a:pt x="1728343" y="281813"/>
                  </a:lnTo>
                  <a:lnTo>
                    <a:pt x="1663001" y="284619"/>
                  </a:lnTo>
                  <a:lnTo>
                    <a:pt x="1642681" y="282765"/>
                  </a:lnTo>
                  <a:lnTo>
                    <a:pt x="1642681" y="91808"/>
                  </a:lnTo>
                  <a:lnTo>
                    <a:pt x="1651876" y="88442"/>
                  </a:lnTo>
                  <a:lnTo>
                    <a:pt x="1664474" y="85255"/>
                  </a:lnTo>
                  <a:lnTo>
                    <a:pt x="1680197" y="82880"/>
                  </a:lnTo>
                  <a:lnTo>
                    <a:pt x="1698739" y="81940"/>
                  </a:lnTo>
                  <a:lnTo>
                    <a:pt x="1745767" y="88455"/>
                  </a:lnTo>
                  <a:lnTo>
                    <a:pt x="1778355" y="107734"/>
                  </a:lnTo>
                  <a:lnTo>
                    <a:pt x="1797304" y="139369"/>
                  </a:lnTo>
                  <a:lnTo>
                    <a:pt x="1803450" y="182968"/>
                  </a:lnTo>
                  <a:lnTo>
                    <a:pt x="1803450" y="95567"/>
                  </a:lnTo>
                  <a:lnTo>
                    <a:pt x="1789518" y="82092"/>
                  </a:lnTo>
                  <a:lnTo>
                    <a:pt x="1789176" y="81940"/>
                  </a:lnTo>
                  <a:lnTo>
                    <a:pt x="1751533" y="65544"/>
                  </a:lnTo>
                  <a:lnTo>
                    <a:pt x="1702422" y="59753"/>
                  </a:lnTo>
                  <a:lnTo>
                    <a:pt x="1673669" y="61582"/>
                  </a:lnTo>
                  <a:lnTo>
                    <a:pt x="1647913" y="66535"/>
                  </a:lnTo>
                  <a:lnTo>
                    <a:pt x="1625854" y="73787"/>
                  </a:lnTo>
                  <a:lnTo>
                    <a:pt x="1608175" y="82550"/>
                  </a:lnTo>
                  <a:lnTo>
                    <a:pt x="1608175" y="489750"/>
                  </a:lnTo>
                  <a:lnTo>
                    <a:pt x="1642681" y="489750"/>
                  </a:lnTo>
                  <a:lnTo>
                    <a:pt x="1642681" y="305562"/>
                  </a:lnTo>
                  <a:lnTo>
                    <a:pt x="1664233" y="307403"/>
                  </a:lnTo>
                  <a:lnTo>
                    <a:pt x="1729613" y="305650"/>
                  </a:lnTo>
                  <a:lnTo>
                    <a:pt x="1778609" y="289674"/>
                  </a:lnTo>
                  <a:lnTo>
                    <a:pt x="1812277" y="262255"/>
                  </a:lnTo>
                  <a:lnTo>
                    <a:pt x="1831708" y="226174"/>
                  </a:lnTo>
                  <a:lnTo>
                    <a:pt x="1837944" y="1842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15553" y="411554"/>
            <a:ext cx="15467786" cy="6222215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 marR="5080">
              <a:lnSpc>
                <a:spcPts val="9070"/>
              </a:lnSpc>
              <a:spcBef>
                <a:spcPts val="1019"/>
              </a:spcBef>
            </a:pPr>
            <a:r>
              <a:rPr lang="pt-BR" sz="8250" spc="140" dirty="0">
                <a:solidFill>
                  <a:srgbClr val="FFFFFF"/>
                </a:solidFill>
                <a:latin typeface="Microsoft Sans Serif"/>
                <a:cs typeface="Microsoft Sans Serif"/>
              </a:rPr>
              <a:t>Nota Técnica 2023:</a:t>
            </a:r>
          </a:p>
          <a:p>
            <a:pPr marL="12700" marR="5080">
              <a:lnSpc>
                <a:spcPts val="9070"/>
              </a:lnSpc>
              <a:spcBef>
                <a:spcPts val="1019"/>
              </a:spcBef>
            </a:pPr>
            <a:endParaRPr lang="pt-BR" sz="8250" spc="140" dirty="0">
              <a:solidFill>
                <a:srgbClr val="FFFFFF"/>
              </a:solidFill>
              <a:latin typeface="Microsoft Sans Serif"/>
              <a:cs typeface="Microsoft Sans Serif"/>
            </a:endParaRPr>
          </a:p>
          <a:p>
            <a:pPr marL="12700" marR="5080">
              <a:lnSpc>
                <a:spcPts val="9070"/>
              </a:lnSpc>
              <a:spcBef>
                <a:spcPts val="1019"/>
              </a:spcBef>
            </a:pPr>
            <a:r>
              <a:rPr lang="pt-BR" sz="8250" spc="140" dirty="0">
                <a:solidFill>
                  <a:srgbClr val="FFFFFF"/>
                </a:solidFill>
                <a:latin typeface="Microsoft Sans Serif"/>
                <a:cs typeface="Microsoft Sans Serif"/>
              </a:rPr>
              <a:t>Orientações sobre Responsabilidades Técnicas nos  Processos de Aprovação</a:t>
            </a:r>
            <a:endParaRPr sz="8250" dirty="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591155" y="8258861"/>
            <a:ext cx="3300095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3300" spc="195" dirty="0">
                <a:solidFill>
                  <a:srgbClr val="FFFFFF"/>
                </a:solidFill>
                <a:latin typeface=""/>
                <a:cs typeface="Tahoma"/>
              </a:rPr>
              <a:t>CEP – CAU/SP</a:t>
            </a:r>
            <a:endParaRPr sz="3300" dirty="0">
              <a:latin typeface="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A3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28253" y="10052050"/>
            <a:ext cx="5358130" cy="755650"/>
            <a:chOff x="628253" y="10052050"/>
            <a:chExt cx="5358130" cy="755650"/>
          </a:xfrm>
        </p:grpSpPr>
        <p:sp>
          <p:nvSpPr>
            <p:cNvPr id="4" name="object 4"/>
            <p:cNvSpPr/>
            <p:nvPr/>
          </p:nvSpPr>
          <p:spPr>
            <a:xfrm>
              <a:off x="1597281" y="10568316"/>
              <a:ext cx="4389120" cy="25400"/>
            </a:xfrm>
            <a:custGeom>
              <a:avLst/>
              <a:gdLst/>
              <a:ahLst/>
              <a:cxnLst/>
              <a:rect l="l" t="t" r="r" b="b"/>
              <a:pathLst>
                <a:path w="4389120" h="25400">
                  <a:moveTo>
                    <a:pt x="4389049" y="0"/>
                  </a:moveTo>
                  <a:lnTo>
                    <a:pt x="0" y="0"/>
                  </a:lnTo>
                  <a:lnTo>
                    <a:pt x="0" y="25360"/>
                  </a:lnTo>
                  <a:lnTo>
                    <a:pt x="4389049" y="25360"/>
                  </a:lnTo>
                  <a:lnTo>
                    <a:pt x="43890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8253" y="10052050"/>
              <a:ext cx="936144" cy="75532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40374" y="10141523"/>
              <a:ext cx="1692576" cy="31215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9490" y="10353560"/>
              <a:ext cx="64710" cy="9993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780438" y="10078116"/>
              <a:ext cx="1838325" cy="509270"/>
            </a:xfrm>
            <a:custGeom>
              <a:avLst/>
              <a:gdLst/>
              <a:ahLst/>
              <a:cxnLst/>
              <a:rect l="l" t="t" r="r" b="b"/>
              <a:pathLst>
                <a:path w="1838325" h="509270">
                  <a:moveTo>
                    <a:pt x="259918" y="470636"/>
                  </a:moveTo>
                  <a:lnTo>
                    <a:pt x="237134" y="406603"/>
                  </a:lnTo>
                  <a:lnTo>
                    <a:pt x="228917" y="411518"/>
                  </a:lnTo>
                  <a:lnTo>
                    <a:pt x="221627" y="414909"/>
                  </a:lnTo>
                  <a:lnTo>
                    <a:pt x="188468" y="419531"/>
                  </a:lnTo>
                  <a:lnTo>
                    <a:pt x="168275" y="416953"/>
                  </a:lnTo>
                  <a:lnTo>
                    <a:pt x="136093" y="396328"/>
                  </a:lnTo>
                  <a:lnTo>
                    <a:pt x="114820" y="356489"/>
                  </a:lnTo>
                  <a:lnTo>
                    <a:pt x="104190" y="305968"/>
                  </a:lnTo>
                  <a:lnTo>
                    <a:pt x="102857" y="277241"/>
                  </a:lnTo>
                  <a:lnTo>
                    <a:pt x="104127" y="247180"/>
                  </a:lnTo>
                  <a:lnTo>
                    <a:pt x="114287" y="195148"/>
                  </a:lnTo>
                  <a:lnTo>
                    <a:pt x="134924" y="155105"/>
                  </a:lnTo>
                  <a:lnTo>
                    <a:pt x="167868" y="134480"/>
                  </a:lnTo>
                  <a:lnTo>
                    <a:pt x="189090" y="131902"/>
                  </a:lnTo>
                  <a:lnTo>
                    <a:pt x="197345" y="132105"/>
                  </a:lnTo>
                  <a:lnTo>
                    <a:pt x="238988" y="144818"/>
                  </a:lnTo>
                  <a:lnTo>
                    <a:pt x="259321" y="84467"/>
                  </a:lnTo>
                  <a:lnTo>
                    <a:pt x="241109" y="73698"/>
                  </a:lnTo>
                  <a:lnTo>
                    <a:pt x="219735" y="65989"/>
                  </a:lnTo>
                  <a:lnTo>
                    <a:pt x="195211" y="61366"/>
                  </a:lnTo>
                  <a:lnTo>
                    <a:pt x="167538" y="59829"/>
                  </a:lnTo>
                  <a:lnTo>
                    <a:pt x="129273" y="63766"/>
                  </a:lnTo>
                  <a:lnTo>
                    <a:pt x="67056" y="95338"/>
                  </a:lnTo>
                  <a:lnTo>
                    <a:pt x="24257" y="156311"/>
                  </a:lnTo>
                  <a:lnTo>
                    <a:pt x="10782" y="193255"/>
                  </a:lnTo>
                  <a:lnTo>
                    <a:pt x="2692" y="233781"/>
                  </a:lnTo>
                  <a:lnTo>
                    <a:pt x="0" y="277876"/>
                  </a:lnTo>
                  <a:lnTo>
                    <a:pt x="2667" y="322211"/>
                  </a:lnTo>
                  <a:lnTo>
                    <a:pt x="10693" y="362864"/>
                  </a:lnTo>
                  <a:lnTo>
                    <a:pt x="24079" y="399821"/>
                  </a:lnTo>
                  <a:lnTo>
                    <a:pt x="42811" y="433082"/>
                  </a:lnTo>
                  <a:lnTo>
                    <a:pt x="95237" y="480199"/>
                  </a:lnTo>
                  <a:lnTo>
                    <a:pt x="166916" y="495909"/>
                  </a:lnTo>
                  <a:lnTo>
                    <a:pt x="195364" y="494334"/>
                  </a:lnTo>
                  <a:lnTo>
                    <a:pt x="220345" y="489597"/>
                  </a:lnTo>
                  <a:lnTo>
                    <a:pt x="241871" y="481698"/>
                  </a:lnTo>
                  <a:lnTo>
                    <a:pt x="259918" y="470636"/>
                  </a:lnTo>
                  <a:close/>
                </a:path>
                <a:path w="1838325" h="509270">
                  <a:moveTo>
                    <a:pt x="650417" y="489750"/>
                  </a:moveTo>
                  <a:lnTo>
                    <a:pt x="621068" y="399211"/>
                  </a:lnTo>
                  <a:lnTo>
                    <a:pt x="602500" y="341922"/>
                  </a:lnTo>
                  <a:lnTo>
                    <a:pt x="541210" y="152831"/>
                  </a:lnTo>
                  <a:lnTo>
                    <a:pt x="513067" y="65989"/>
                  </a:lnTo>
                  <a:lnTo>
                    <a:pt x="508139" y="65989"/>
                  </a:lnTo>
                  <a:lnTo>
                    <a:pt x="508139" y="341922"/>
                  </a:lnTo>
                  <a:lnTo>
                    <a:pt x="408978" y="341922"/>
                  </a:lnTo>
                  <a:lnTo>
                    <a:pt x="448398" y="203962"/>
                  </a:lnTo>
                  <a:lnTo>
                    <a:pt x="458863" y="164020"/>
                  </a:lnTo>
                  <a:lnTo>
                    <a:pt x="460717" y="152831"/>
                  </a:lnTo>
                  <a:lnTo>
                    <a:pt x="461530" y="158991"/>
                  </a:lnTo>
                  <a:lnTo>
                    <a:pt x="470573" y="203962"/>
                  </a:lnTo>
                  <a:lnTo>
                    <a:pt x="508139" y="341922"/>
                  </a:lnTo>
                  <a:lnTo>
                    <a:pt x="508139" y="65989"/>
                  </a:lnTo>
                  <a:lnTo>
                    <a:pt x="415759" y="65989"/>
                  </a:lnTo>
                  <a:lnTo>
                    <a:pt x="277787" y="489750"/>
                  </a:lnTo>
                  <a:lnTo>
                    <a:pt x="367093" y="489750"/>
                  </a:lnTo>
                  <a:lnTo>
                    <a:pt x="394195" y="399211"/>
                  </a:lnTo>
                  <a:lnTo>
                    <a:pt x="521690" y="399211"/>
                  </a:lnTo>
                  <a:lnTo>
                    <a:pt x="547560" y="489750"/>
                  </a:lnTo>
                  <a:lnTo>
                    <a:pt x="650417" y="489750"/>
                  </a:lnTo>
                  <a:close/>
                </a:path>
                <a:path w="1838325" h="509270">
                  <a:moveTo>
                    <a:pt x="987323" y="65976"/>
                  </a:moveTo>
                  <a:lnTo>
                    <a:pt x="894943" y="65976"/>
                  </a:lnTo>
                  <a:lnTo>
                    <a:pt x="894943" y="363486"/>
                  </a:lnTo>
                  <a:lnTo>
                    <a:pt x="894080" y="376783"/>
                  </a:lnTo>
                  <a:lnTo>
                    <a:pt x="873594" y="412623"/>
                  </a:lnTo>
                  <a:lnTo>
                    <a:pt x="844435" y="420751"/>
                  </a:lnTo>
                  <a:lnTo>
                    <a:pt x="833577" y="419836"/>
                  </a:lnTo>
                  <a:lnTo>
                    <a:pt x="801281" y="397814"/>
                  </a:lnTo>
                  <a:lnTo>
                    <a:pt x="793318" y="364096"/>
                  </a:lnTo>
                  <a:lnTo>
                    <a:pt x="793318" y="65976"/>
                  </a:lnTo>
                  <a:lnTo>
                    <a:pt x="692924" y="65976"/>
                  </a:lnTo>
                  <a:lnTo>
                    <a:pt x="692924" y="364718"/>
                  </a:lnTo>
                  <a:lnTo>
                    <a:pt x="695502" y="393357"/>
                  </a:lnTo>
                  <a:lnTo>
                    <a:pt x="716127" y="441401"/>
                  </a:lnTo>
                  <a:lnTo>
                    <a:pt x="756272" y="476427"/>
                  </a:lnTo>
                  <a:lnTo>
                    <a:pt x="809244" y="494296"/>
                  </a:lnTo>
                  <a:lnTo>
                    <a:pt x="840130" y="496519"/>
                  </a:lnTo>
                  <a:lnTo>
                    <a:pt x="871245" y="494271"/>
                  </a:lnTo>
                  <a:lnTo>
                    <a:pt x="924369" y="476250"/>
                  </a:lnTo>
                  <a:lnTo>
                    <a:pt x="964285" y="440994"/>
                  </a:lnTo>
                  <a:lnTo>
                    <a:pt x="984770" y="393103"/>
                  </a:lnTo>
                  <a:lnTo>
                    <a:pt x="987323" y="364718"/>
                  </a:lnTo>
                  <a:lnTo>
                    <a:pt x="987323" y="65976"/>
                  </a:lnTo>
                  <a:close/>
                </a:path>
                <a:path w="1838325" h="509270">
                  <a:moveTo>
                    <a:pt x="1294714" y="11112"/>
                  </a:moveTo>
                  <a:lnTo>
                    <a:pt x="1270698" y="0"/>
                  </a:lnTo>
                  <a:lnTo>
                    <a:pt x="1029233" y="508863"/>
                  </a:lnTo>
                  <a:lnTo>
                    <a:pt x="1058265" y="508863"/>
                  </a:lnTo>
                  <a:lnTo>
                    <a:pt x="1294714" y="11112"/>
                  </a:lnTo>
                  <a:close/>
                </a:path>
                <a:path w="1838325" h="509270">
                  <a:moveTo>
                    <a:pt x="1520139" y="373938"/>
                  </a:moveTo>
                  <a:lnTo>
                    <a:pt x="1503032" y="314337"/>
                  </a:lnTo>
                  <a:lnTo>
                    <a:pt x="1473352" y="283845"/>
                  </a:lnTo>
                  <a:lnTo>
                    <a:pt x="1422184" y="257505"/>
                  </a:lnTo>
                  <a:lnTo>
                    <a:pt x="1393520" y="244906"/>
                  </a:lnTo>
                  <a:lnTo>
                    <a:pt x="1368894" y="227863"/>
                  </a:lnTo>
                  <a:lnTo>
                    <a:pt x="1351661" y="204228"/>
                  </a:lnTo>
                  <a:lnTo>
                    <a:pt x="1345171" y="171881"/>
                  </a:lnTo>
                  <a:lnTo>
                    <a:pt x="1350403" y="136131"/>
                  </a:lnTo>
                  <a:lnTo>
                    <a:pt x="1365732" y="108508"/>
                  </a:lnTo>
                  <a:lnTo>
                    <a:pt x="1390662" y="90703"/>
                  </a:lnTo>
                  <a:lnTo>
                    <a:pt x="1424647" y="84404"/>
                  </a:lnTo>
                  <a:lnTo>
                    <a:pt x="1445831" y="86194"/>
                  </a:lnTo>
                  <a:lnTo>
                    <a:pt x="1464691" y="90868"/>
                  </a:lnTo>
                  <a:lnTo>
                    <a:pt x="1480781" y="97396"/>
                  </a:lnTo>
                  <a:lnTo>
                    <a:pt x="1493647" y="104736"/>
                  </a:lnTo>
                  <a:lnTo>
                    <a:pt x="1503502" y="81940"/>
                  </a:lnTo>
                  <a:lnTo>
                    <a:pt x="1488554" y="73279"/>
                  </a:lnTo>
                  <a:lnTo>
                    <a:pt x="1469847" y="66230"/>
                  </a:lnTo>
                  <a:lnTo>
                    <a:pt x="1447800" y="61493"/>
                  </a:lnTo>
                  <a:lnTo>
                    <a:pt x="1422806" y="59753"/>
                  </a:lnTo>
                  <a:lnTo>
                    <a:pt x="1376172" y="68884"/>
                  </a:lnTo>
                  <a:lnTo>
                    <a:pt x="1340878" y="93484"/>
                  </a:lnTo>
                  <a:lnTo>
                    <a:pt x="1318514" y="129413"/>
                  </a:lnTo>
                  <a:lnTo>
                    <a:pt x="1310690" y="172491"/>
                  </a:lnTo>
                  <a:lnTo>
                    <a:pt x="1314907" y="203619"/>
                  </a:lnTo>
                  <a:lnTo>
                    <a:pt x="1329639" y="233870"/>
                  </a:lnTo>
                  <a:lnTo>
                    <a:pt x="1357985" y="261467"/>
                  </a:lnTo>
                  <a:lnTo>
                    <a:pt x="1403096" y="284619"/>
                  </a:lnTo>
                  <a:lnTo>
                    <a:pt x="1440573" y="302056"/>
                  </a:lnTo>
                  <a:lnTo>
                    <a:pt x="1465999" y="322033"/>
                  </a:lnTo>
                  <a:lnTo>
                    <a:pt x="1480439" y="345948"/>
                  </a:lnTo>
                  <a:lnTo>
                    <a:pt x="1485011" y="375170"/>
                  </a:lnTo>
                  <a:lnTo>
                    <a:pt x="1478559" y="413715"/>
                  </a:lnTo>
                  <a:lnTo>
                    <a:pt x="1460220" y="443242"/>
                  </a:lnTo>
                  <a:lnTo>
                    <a:pt x="1431480" y="462153"/>
                  </a:lnTo>
                  <a:lnTo>
                    <a:pt x="1393850" y="468807"/>
                  </a:lnTo>
                  <a:lnTo>
                    <a:pt x="1369009" y="467194"/>
                  </a:lnTo>
                  <a:lnTo>
                    <a:pt x="1348498" y="462800"/>
                  </a:lnTo>
                  <a:lnTo>
                    <a:pt x="1331569" y="456323"/>
                  </a:lnTo>
                  <a:lnTo>
                    <a:pt x="1317472" y="448475"/>
                  </a:lnTo>
                  <a:lnTo>
                    <a:pt x="1306372" y="473125"/>
                  </a:lnTo>
                  <a:lnTo>
                    <a:pt x="1323238" y="482396"/>
                  </a:lnTo>
                  <a:lnTo>
                    <a:pt x="1343329" y="489597"/>
                  </a:lnTo>
                  <a:lnTo>
                    <a:pt x="1368044" y="494245"/>
                  </a:lnTo>
                  <a:lnTo>
                    <a:pt x="1398778" y="495909"/>
                  </a:lnTo>
                  <a:lnTo>
                    <a:pt x="1447114" y="487070"/>
                  </a:lnTo>
                  <a:lnTo>
                    <a:pt x="1485557" y="462178"/>
                  </a:lnTo>
                  <a:lnTo>
                    <a:pt x="1510957" y="423659"/>
                  </a:lnTo>
                  <a:lnTo>
                    <a:pt x="1520139" y="373938"/>
                  </a:lnTo>
                  <a:close/>
                </a:path>
                <a:path w="1838325" h="509270">
                  <a:moveTo>
                    <a:pt x="1837944" y="184200"/>
                  </a:moveTo>
                  <a:lnTo>
                    <a:pt x="1832610" y="142633"/>
                  </a:lnTo>
                  <a:lnTo>
                    <a:pt x="1816506" y="108191"/>
                  </a:lnTo>
                  <a:lnTo>
                    <a:pt x="1803450" y="95567"/>
                  </a:lnTo>
                  <a:lnTo>
                    <a:pt x="1803450" y="182968"/>
                  </a:lnTo>
                  <a:lnTo>
                    <a:pt x="1795970" y="227698"/>
                  </a:lnTo>
                  <a:lnTo>
                    <a:pt x="1771802" y="261747"/>
                  </a:lnTo>
                  <a:lnTo>
                    <a:pt x="1728343" y="281813"/>
                  </a:lnTo>
                  <a:lnTo>
                    <a:pt x="1663001" y="284619"/>
                  </a:lnTo>
                  <a:lnTo>
                    <a:pt x="1642681" y="282765"/>
                  </a:lnTo>
                  <a:lnTo>
                    <a:pt x="1642681" y="91808"/>
                  </a:lnTo>
                  <a:lnTo>
                    <a:pt x="1651876" y="88442"/>
                  </a:lnTo>
                  <a:lnTo>
                    <a:pt x="1664474" y="85255"/>
                  </a:lnTo>
                  <a:lnTo>
                    <a:pt x="1680197" y="82880"/>
                  </a:lnTo>
                  <a:lnTo>
                    <a:pt x="1698739" y="81940"/>
                  </a:lnTo>
                  <a:lnTo>
                    <a:pt x="1745767" y="88455"/>
                  </a:lnTo>
                  <a:lnTo>
                    <a:pt x="1778355" y="107734"/>
                  </a:lnTo>
                  <a:lnTo>
                    <a:pt x="1797304" y="139369"/>
                  </a:lnTo>
                  <a:lnTo>
                    <a:pt x="1803450" y="182968"/>
                  </a:lnTo>
                  <a:lnTo>
                    <a:pt x="1803450" y="95567"/>
                  </a:lnTo>
                  <a:lnTo>
                    <a:pt x="1789518" y="82092"/>
                  </a:lnTo>
                  <a:lnTo>
                    <a:pt x="1789176" y="81940"/>
                  </a:lnTo>
                  <a:lnTo>
                    <a:pt x="1751533" y="65544"/>
                  </a:lnTo>
                  <a:lnTo>
                    <a:pt x="1702422" y="59753"/>
                  </a:lnTo>
                  <a:lnTo>
                    <a:pt x="1673669" y="61582"/>
                  </a:lnTo>
                  <a:lnTo>
                    <a:pt x="1647913" y="66535"/>
                  </a:lnTo>
                  <a:lnTo>
                    <a:pt x="1625854" y="73787"/>
                  </a:lnTo>
                  <a:lnTo>
                    <a:pt x="1608175" y="82550"/>
                  </a:lnTo>
                  <a:lnTo>
                    <a:pt x="1608175" y="489750"/>
                  </a:lnTo>
                  <a:lnTo>
                    <a:pt x="1642681" y="489750"/>
                  </a:lnTo>
                  <a:lnTo>
                    <a:pt x="1642681" y="305562"/>
                  </a:lnTo>
                  <a:lnTo>
                    <a:pt x="1664233" y="307403"/>
                  </a:lnTo>
                  <a:lnTo>
                    <a:pt x="1729613" y="305650"/>
                  </a:lnTo>
                  <a:lnTo>
                    <a:pt x="1778609" y="289674"/>
                  </a:lnTo>
                  <a:lnTo>
                    <a:pt x="1812277" y="262255"/>
                  </a:lnTo>
                  <a:lnTo>
                    <a:pt x="1831708" y="226174"/>
                  </a:lnTo>
                  <a:lnTo>
                    <a:pt x="1837944" y="1842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2">
            <a:extLst>
              <a:ext uri="{FF2B5EF4-FFF2-40B4-BE49-F238E27FC236}">
                <a16:creationId xmlns:a16="http://schemas.microsoft.com/office/drawing/2014/main" id="{2582E1A9-ED26-0BC4-A18E-B8ECE85B315D}"/>
              </a:ext>
            </a:extLst>
          </p:cNvPr>
          <p:cNvSpPr txBox="1"/>
          <p:nvPr/>
        </p:nvSpPr>
        <p:spPr>
          <a:xfrm>
            <a:off x="645398" y="4118723"/>
            <a:ext cx="18855452" cy="351102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dirty="0">
                <a:solidFill>
                  <a:schemeClr val="bg1"/>
                </a:solidFill>
              </a:rPr>
              <a:t>c) Quando uma municipalidade exigir a assunção da Responsabilidade Técnica por ocasião da abertura de um processo de aprovação de serviço de arquitetura e urbanismo para regularização, o profissional deve emitir RRT de laudo e/ou levantamento arquitetônico. </a:t>
            </a:r>
            <a:endParaRPr sz="4950" dirty="0">
              <a:solidFill>
                <a:schemeClr val="bg1"/>
              </a:solidFill>
              <a:latin typeface=""/>
              <a:cs typeface="Tahoma"/>
            </a:endParaRPr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DE4BFA9E-929E-19DC-8BE4-43730D7607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5553" y="411554"/>
            <a:ext cx="13627497" cy="1297790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 marR="5080">
              <a:lnSpc>
                <a:spcPts val="9070"/>
              </a:lnSpc>
              <a:spcBef>
                <a:spcPts val="1019"/>
              </a:spcBef>
            </a:pPr>
            <a:r>
              <a:rPr lang="pt-BR" spc="35" dirty="0"/>
              <a:t>Profissionais</a:t>
            </a:r>
            <a:endParaRPr spc="130" dirty="0"/>
          </a:p>
        </p:txBody>
      </p:sp>
    </p:spTree>
    <p:extLst>
      <p:ext uri="{BB962C8B-B14F-4D97-AF65-F5344CB8AC3E}">
        <p14:creationId xmlns:p14="http://schemas.microsoft.com/office/powerpoint/2010/main" val="1047330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398" y="3826177"/>
            <a:ext cx="18855452" cy="2831352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dirty="0">
                <a:solidFill>
                  <a:schemeClr val="bg1"/>
                </a:solidFill>
              </a:rPr>
              <a:t>d) Quando uma municipalidade exigir a assunção da Responsabilidade Técnica de uma obra já executada POR TERCEIRO por ocasião da solicitação de HABITE-SE, o profissional deve emitir RRT de laudo e/ou levantamento arquitetônico.</a:t>
            </a:r>
            <a:endParaRPr sz="4950" dirty="0">
              <a:solidFill>
                <a:schemeClr val="bg1"/>
              </a:solidFill>
              <a:latin typeface="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5553" y="411554"/>
            <a:ext cx="13627497" cy="1297790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 marR="5080">
              <a:lnSpc>
                <a:spcPts val="9070"/>
              </a:lnSpc>
              <a:spcBef>
                <a:spcPts val="1019"/>
              </a:spcBef>
            </a:pPr>
            <a:r>
              <a:rPr lang="pt-BR" spc="35" dirty="0"/>
              <a:t>Profissionais:</a:t>
            </a:r>
            <a:endParaRPr spc="130" dirty="0"/>
          </a:p>
        </p:txBody>
      </p:sp>
    </p:spTree>
    <p:extLst>
      <p:ext uri="{BB962C8B-B14F-4D97-AF65-F5344CB8AC3E}">
        <p14:creationId xmlns:p14="http://schemas.microsoft.com/office/powerpoint/2010/main" val="848670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A3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28253" y="10052050"/>
            <a:ext cx="5358130" cy="755650"/>
            <a:chOff x="628253" y="10052050"/>
            <a:chExt cx="5358130" cy="755650"/>
          </a:xfrm>
        </p:grpSpPr>
        <p:sp>
          <p:nvSpPr>
            <p:cNvPr id="4" name="object 4"/>
            <p:cNvSpPr/>
            <p:nvPr/>
          </p:nvSpPr>
          <p:spPr>
            <a:xfrm>
              <a:off x="1597281" y="10568316"/>
              <a:ext cx="4389120" cy="25400"/>
            </a:xfrm>
            <a:custGeom>
              <a:avLst/>
              <a:gdLst/>
              <a:ahLst/>
              <a:cxnLst/>
              <a:rect l="l" t="t" r="r" b="b"/>
              <a:pathLst>
                <a:path w="4389120" h="25400">
                  <a:moveTo>
                    <a:pt x="4389049" y="0"/>
                  </a:moveTo>
                  <a:lnTo>
                    <a:pt x="0" y="0"/>
                  </a:lnTo>
                  <a:lnTo>
                    <a:pt x="0" y="25360"/>
                  </a:lnTo>
                  <a:lnTo>
                    <a:pt x="4389049" y="25360"/>
                  </a:lnTo>
                  <a:lnTo>
                    <a:pt x="43890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8253" y="10052050"/>
              <a:ext cx="936144" cy="75532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40374" y="10141523"/>
              <a:ext cx="1692576" cy="31215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9490" y="10353560"/>
              <a:ext cx="64710" cy="9993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780438" y="10078116"/>
              <a:ext cx="1838325" cy="509270"/>
            </a:xfrm>
            <a:custGeom>
              <a:avLst/>
              <a:gdLst/>
              <a:ahLst/>
              <a:cxnLst/>
              <a:rect l="l" t="t" r="r" b="b"/>
              <a:pathLst>
                <a:path w="1838325" h="509270">
                  <a:moveTo>
                    <a:pt x="259918" y="470636"/>
                  </a:moveTo>
                  <a:lnTo>
                    <a:pt x="237134" y="406603"/>
                  </a:lnTo>
                  <a:lnTo>
                    <a:pt x="228917" y="411518"/>
                  </a:lnTo>
                  <a:lnTo>
                    <a:pt x="221627" y="414909"/>
                  </a:lnTo>
                  <a:lnTo>
                    <a:pt x="188468" y="419531"/>
                  </a:lnTo>
                  <a:lnTo>
                    <a:pt x="168275" y="416953"/>
                  </a:lnTo>
                  <a:lnTo>
                    <a:pt x="136093" y="396328"/>
                  </a:lnTo>
                  <a:lnTo>
                    <a:pt x="114820" y="356489"/>
                  </a:lnTo>
                  <a:lnTo>
                    <a:pt x="104190" y="305968"/>
                  </a:lnTo>
                  <a:lnTo>
                    <a:pt x="102857" y="277241"/>
                  </a:lnTo>
                  <a:lnTo>
                    <a:pt x="104127" y="247180"/>
                  </a:lnTo>
                  <a:lnTo>
                    <a:pt x="114287" y="195148"/>
                  </a:lnTo>
                  <a:lnTo>
                    <a:pt x="134924" y="155105"/>
                  </a:lnTo>
                  <a:lnTo>
                    <a:pt x="167868" y="134480"/>
                  </a:lnTo>
                  <a:lnTo>
                    <a:pt x="189090" y="131902"/>
                  </a:lnTo>
                  <a:lnTo>
                    <a:pt x="197345" y="132105"/>
                  </a:lnTo>
                  <a:lnTo>
                    <a:pt x="238988" y="144818"/>
                  </a:lnTo>
                  <a:lnTo>
                    <a:pt x="259321" y="84467"/>
                  </a:lnTo>
                  <a:lnTo>
                    <a:pt x="241109" y="73698"/>
                  </a:lnTo>
                  <a:lnTo>
                    <a:pt x="219735" y="65989"/>
                  </a:lnTo>
                  <a:lnTo>
                    <a:pt x="195211" y="61366"/>
                  </a:lnTo>
                  <a:lnTo>
                    <a:pt x="167538" y="59829"/>
                  </a:lnTo>
                  <a:lnTo>
                    <a:pt x="129273" y="63766"/>
                  </a:lnTo>
                  <a:lnTo>
                    <a:pt x="67056" y="95338"/>
                  </a:lnTo>
                  <a:lnTo>
                    <a:pt x="24257" y="156311"/>
                  </a:lnTo>
                  <a:lnTo>
                    <a:pt x="10782" y="193255"/>
                  </a:lnTo>
                  <a:lnTo>
                    <a:pt x="2692" y="233781"/>
                  </a:lnTo>
                  <a:lnTo>
                    <a:pt x="0" y="277876"/>
                  </a:lnTo>
                  <a:lnTo>
                    <a:pt x="2667" y="322211"/>
                  </a:lnTo>
                  <a:lnTo>
                    <a:pt x="10693" y="362864"/>
                  </a:lnTo>
                  <a:lnTo>
                    <a:pt x="24079" y="399821"/>
                  </a:lnTo>
                  <a:lnTo>
                    <a:pt x="42811" y="433082"/>
                  </a:lnTo>
                  <a:lnTo>
                    <a:pt x="95237" y="480199"/>
                  </a:lnTo>
                  <a:lnTo>
                    <a:pt x="166916" y="495909"/>
                  </a:lnTo>
                  <a:lnTo>
                    <a:pt x="195364" y="494334"/>
                  </a:lnTo>
                  <a:lnTo>
                    <a:pt x="220345" y="489597"/>
                  </a:lnTo>
                  <a:lnTo>
                    <a:pt x="241871" y="481698"/>
                  </a:lnTo>
                  <a:lnTo>
                    <a:pt x="259918" y="470636"/>
                  </a:lnTo>
                  <a:close/>
                </a:path>
                <a:path w="1838325" h="509270">
                  <a:moveTo>
                    <a:pt x="650417" y="489750"/>
                  </a:moveTo>
                  <a:lnTo>
                    <a:pt x="621068" y="399211"/>
                  </a:lnTo>
                  <a:lnTo>
                    <a:pt x="602500" y="341922"/>
                  </a:lnTo>
                  <a:lnTo>
                    <a:pt x="541210" y="152831"/>
                  </a:lnTo>
                  <a:lnTo>
                    <a:pt x="513067" y="65989"/>
                  </a:lnTo>
                  <a:lnTo>
                    <a:pt x="508139" y="65989"/>
                  </a:lnTo>
                  <a:lnTo>
                    <a:pt x="508139" y="341922"/>
                  </a:lnTo>
                  <a:lnTo>
                    <a:pt x="408978" y="341922"/>
                  </a:lnTo>
                  <a:lnTo>
                    <a:pt x="448398" y="203962"/>
                  </a:lnTo>
                  <a:lnTo>
                    <a:pt x="458863" y="164020"/>
                  </a:lnTo>
                  <a:lnTo>
                    <a:pt x="460717" y="152831"/>
                  </a:lnTo>
                  <a:lnTo>
                    <a:pt x="461530" y="158991"/>
                  </a:lnTo>
                  <a:lnTo>
                    <a:pt x="470573" y="203962"/>
                  </a:lnTo>
                  <a:lnTo>
                    <a:pt x="508139" y="341922"/>
                  </a:lnTo>
                  <a:lnTo>
                    <a:pt x="508139" y="65989"/>
                  </a:lnTo>
                  <a:lnTo>
                    <a:pt x="415759" y="65989"/>
                  </a:lnTo>
                  <a:lnTo>
                    <a:pt x="277787" y="489750"/>
                  </a:lnTo>
                  <a:lnTo>
                    <a:pt x="367093" y="489750"/>
                  </a:lnTo>
                  <a:lnTo>
                    <a:pt x="394195" y="399211"/>
                  </a:lnTo>
                  <a:lnTo>
                    <a:pt x="521690" y="399211"/>
                  </a:lnTo>
                  <a:lnTo>
                    <a:pt x="547560" y="489750"/>
                  </a:lnTo>
                  <a:lnTo>
                    <a:pt x="650417" y="489750"/>
                  </a:lnTo>
                  <a:close/>
                </a:path>
                <a:path w="1838325" h="509270">
                  <a:moveTo>
                    <a:pt x="987323" y="65976"/>
                  </a:moveTo>
                  <a:lnTo>
                    <a:pt x="894943" y="65976"/>
                  </a:lnTo>
                  <a:lnTo>
                    <a:pt x="894943" y="363486"/>
                  </a:lnTo>
                  <a:lnTo>
                    <a:pt x="894080" y="376783"/>
                  </a:lnTo>
                  <a:lnTo>
                    <a:pt x="873594" y="412623"/>
                  </a:lnTo>
                  <a:lnTo>
                    <a:pt x="844435" y="420751"/>
                  </a:lnTo>
                  <a:lnTo>
                    <a:pt x="833577" y="419836"/>
                  </a:lnTo>
                  <a:lnTo>
                    <a:pt x="801281" y="397814"/>
                  </a:lnTo>
                  <a:lnTo>
                    <a:pt x="793318" y="364096"/>
                  </a:lnTo>
                  <a:lnTo>
                    <a:pt x="793318" y="65976"/>
                  </a:lnTo>
                  <a:lnTo>
                    <a:pt x="692924" y="65976"/>
                  </a:lnTo>
                  <a:lnTo>
                    <a:pt x="692924" y="364718"/>
                  </a:lnTo>
                  <a:lnTo>
                    <a:pt x="695502" y="393357"/>
                  </a:lnTo>
                  <a:lnTo>
                    <a:pt x="716127" y="441401"/>
                  </a:lnTo>
                  <a:lnTo>
                    <a:pt x="756272" y="476427"/>
                  </a:lnTo>
                  <a:lnTo>
                    <a:pt x="809244" y="494296"/>
                  </a:lnTo>
                  <a:lnTo>
                    <a:pt x="840130" y="496519"/>
                  </a:lnTo>
                  <a:lnTo>
                    <a:pt x="871245" y="494271"/>
                  </a:lnTo>
                  <a:lnTo>
                    <a:pt x="924369" y="476250"/>
                  </a:lnTo>
                  <a:lnTo>
                    <a:pt x="964285" y="440994"/>
                  </a:lnTo>
                  <a:lnTo>
                    <a:pt x="984770" y="393103"/>
                  </a:lnTo>
                  <a:lnTo>
                    <a:pt x="987323" y="364718"/>
                  </a:lnTo>
                  <a:lnTo>
                    <a:pt x="987323" y="65976"/>
                  </a:lnTo>
                  <a:close/>
                </a:path>
                <a:path w="1838325" h="509270">
                  <a:moveTo>
                    <a:pt x="1294714" y="11112"/>
                  </a:moveTo>
                  <a:lnTo>
                    <a:pt x="1270698" y="0"/>
                  </a:lnTo>
                  <a:lnTo>
                    <a:pt x="1029233" y="508863"/>
                  </a:lnTo>
                  <a:lnTo>
                    <a:pt x="1058265" y="508863"/>
                  </a:lnTo>
                  <a:lnTo>
                    <a:pt x="1294714" y="11112"/>
                  </a:lnTo>
                  <a:close/>
                </a:path>
                <a:path w="1838325" h="509270">
                  <a:moveTo>
                    <a:pt x="1520139" y="373938"/>
                  </a:moveTo>
                  <a:lnTo>
                    <a:pt x="1503032" y="314337"/>
                  </a:lnTo>
                  <a:lnTo>
                    <a:pt x="1473352" y="283845"/>
                  </a:lnTo>
                  <a:lnTo>
                    <a:pt x="1422184" y="257505"/>
                  </a:lnTo>
                  <a:lnTo>
                    <a:pt x="1393520" y="244906"/>
                  </a:lnTo>
                  <a:lnTo>
                    <a:pt x="1368894" y="227863"/>
                  </a:lnTo>
                  <a:lnTo>
                    <a:pt x="1351661" y="204228"/>
                  </a:lnTo>
                  <a:lnTo>
                    <a:pt x="1345171" y="171881"/>
                  </a:lnTo>
                  <a:lnTo>
                    <a:pt x="1350403" y="136131"/>
                  </a:lnTo>
                  <a:lnTo>
                    <a:pt x="1365732" y="108508"/>
                  </a:lnTo>
                  <a:lnTo>
                    <a:pt x="1390662" y="90703"/>
                  </a:lnTo>
                  <a:lnTo>
                    <a:pt x="1424647" y="84404"/>
                  </a:lnTo>
                  <a:lnTo>
                    <a:pt x="1445831" y="86194"/>
                  </a:lnTo>
                  <a:lnTo>
                    <a:pt x="1464691" y="90868"/>
                  </a:lnTo>
                  <a:lnTo>
                    <a:pt x="1480781" y="97396"/>
                  </a:lnTo>
                  <a:lnTo>
                    <a:pt x="1493647" y="104736"/>
                  </a:lnTo>
                  <a:lnTo>
                    <a:pt x="1503502" y="81940"/>
                  </a:lnTo>
                  <a:lnTo>
                    <a:pt x="1488554" y="73279"/>
                  </a:lnTo>
                  <a:lnTo>
                    <a:pt x="1469847" y="66230"/>
                  </a:lnTo>
                  <a:lnTo>
                    <a:pt x="1447800" y="61493"/>
                  </a:lnTo>
                  <a:lnTo>
                    <a:pt x="1422806" y="59753"/>
                  </a:lnTo>
                  <a:lnTo>
                    <a:pt x="1376172" y="68884"/>
                  </a:lnTo>
                  <a:lnTo>
                    <a:pt x="1340878" y="93484"/>
                  </a:lnTo>
                  <a:lnTo>
                    <a:pt x="1318514" y="129413"/>
                  </a:lnTo>
                  <a:lnTo>
                    <a:pt x="1310690" y="172491"/>
                  </a:lnTo>
                  <a:lnTo>
                    <a:pt x="1314907" y="203619"/>
                  </a:lnTo>
                  <a:lnTo>
                    <a:pt x="1329639" y="233870"/>
                  </a:lnTo>
                  <a:lnTo>
                    <a:pt x="1357985" y="261467"/>
                  </a:lnTo>
                  <a:lnTo>
                    <a:pt x="1403096" y="284619"/>
                  </a:lnTo>
                  <a:lnTo>
                    <a:pt x="1440573" y="302056"/>
                  </a:lnTo>
                  <a:lnTo>
                    <a:pt x="1465999" y="322033"/>
                  </a:lnTo>
                  <a:lnTo>
                    <a:pt x="1480439" y="345948"/>
                  </a:lnTo>
                  <a:lnTo>
                    <a:pt x="1485011" y="375170"/>
                  </a:lnTo>
                  <a:lnTo>
                    <a:pt x="1478559" y="413715"/>
                  </a:lnTo>
                  <a:lnTo>
                    <a:pt x="1460220" y="443242"/>
                  </a:lnTo>
                  <a:lnTo>
                    <a:pt x="1431480" y="462153"/>
                  </a:lnTo>
                  <a:lnTo>
                    <a:pt x="1393850" y="468807"/>
                  </a:lnTo>
                  <a:lnTo>
                    <a:pt x="1369009" y="467194"/>
                  </a:lnTo>
                  <a:lnTo>
                    <a:pt x="1348498" y="462800"/>
                  </a:lnTo>
                  <a:lnTo>
                    <a:pt x="1331569" y="456323"/>
                  </a:lnTo>
                  <a:lnTo>
                    <a:pt x="1317472" y="448475"/>
                  </a:lnTo>
                  <a:lnTo>
                    <a:pt x="1306372" y="473125"/>
                  </a:lnTo>
                  <a:lnTo>
                    <a:pt x="1323238" y="482396"/>
                  </a:lnTo>
                  <a:lnTo>
                    <a:pt x="1343329" y="489597"/>
                  </a:lnTo>
                  <a:lnTo>
                    <a:pt x="1368044" y="494245"/>
                  </a:lnTo>
                  <a:lnTo>
                    <a:pt x="1398778" y="495909"/>
                  </a:lnTo>
                  <a:lnTo>
                    <a:pt x="1447114" y="487070"/>
                  </a:lnTo>
                  <a:lnTo>
                    <a:pt x="1485557" y="462178"/>
                  </a:lnTo>
                  <a:lnTo>
                    <a:pt x="1510957" y="423659"/>
                  </a:lnTo>
                  <a:lnTo>
                    <a:pt x="1520139" y="373938"/>
                  </a:lnTo>
                  <a:close/>
                </a:path>
                <a:path w="1838325" h="509270">
                  <a:moveTo>
                    <a:pt x="1837944" y="184200"/>
                  </a:moveTo>
                  <a:lnTo>
                    <a:pt x="1832610" y="142633"/>
                  </a:lnTo>
                  <a:lnTo>
                    <a:pt x="1816506" y="108191"/>
                  </a:lnTo>
                  <a:lnTo>
                    <a:pt x="1803450" y="95567"/>
                  </a:lnTo>
                  <a:lnTo>
                    <a:pt x="1803450" y="182968"/>
                  </a:lnTo>
                  <a:lnTo>
                    <a:pt x="1795970" y="227698"/>
                  </a:lnTo>
                  <a:lnTo>
                    <a:pt x="1771802" y="261747"/>
                  </a:lnTo>
                  <a:lnTo>
                    <a:pt x="1728343" y="281813"/>
                  </a:lnTo>
                  <a:lnTo>
                    <a:pt x="1663001" y="284619"/>
                  </a:lnTo>
                  <a:lnTo>
                    <a:pt x="1642681" y="282765"/>
                  </a:lnTo>
                  <a:lnTo>
                    <a:pt x="1642681" y="91808"/>
                  </a:lnTo>
                  <a:lnTo>
                    <a:pt x="1651876" y="88442"/>
                  </a:lnTo>
                  <a:lnTo>
                    <a:pt x="1664474" y="85255"/>
                  </a:lnTo>
                  <a:lnTo>
                    <a:pt x="1680197" y="82880"/>
                  </a:lnTo>
                  <a:lnTo>
                    <a:pt x="1698739" y="81940"/>
                  </a:lnTo>
                  <a:lnTo>
                    <a:pt x="1745767" y="88455"/>
                  </a:lnTo>
                  <a:lnTo>
                    <a:pt x="1778355" y="107734"/>
                  </a:lnTo>
                  <a:lnTo>
                    <a:pt x="1797304" y="139369"/>
                  </a:lnTo>
                  <a:lnTo>
                    <a:pt x="1803450" y="182968"/>
                  </a:lnTo>
                  <a:lnTo>
                    <a:pt x="1803450" y="95567"/>
                  </a:lnTo>
                  <a:lnTo>
                    <a:pt x="1789518" y="82092"/>
                  </a:lnTo>
                  <a:lnTo>
                    <a:pt x="1789176" y="81940"/>
                  </a:lnTo>
                  <a:lnTo>
                    <a:pt x="1751533" y="65544"/>
                  </a:lnTo>
                  <a:lnTo>
                    <a:pt x="1702422" y="59753"/>
                  </a:lnTo>
                  <a:lnTo>
                    <a:pt x="1673669" y="61582"/>
                  </a:lnTo>
                  <a:lnTo>
                    <a:pt x="1647913" y="66535"/>
                  </a:lnTo>
                  <a:lnTo>
                    <a:pt x="1625854" y="73787"/>
                  </a:lnTo>
                  <a:lnTo>
                    <a:pt x="1608175" y="82550"/>
                  </a:lnTo>
                  <a:lnTo>
                    <a:pt x="1608175" y="489750"/>
                  </a:lnTo>
                  <a:lnTo>
                    <a:pt x="1642681" y="489750"/>
                  </a:lnTo>
                  <a:lnTo>
                    <a:pt x="1642681" y="305562"/>
                  </a:lnTo>
                  <a:lnTo>
                    <a:pt x="1664233" y="307403"/>
                  </a:lnTo>
                  <a:lnTo>
                    <a:pt x="1729613" y="305650"/>
                  </a:lnTo>
                  <a:lnTo>
                    <a:pt x="1778609" y="289674"/>
                  </a:lnTo>
                  <a:lnTo>
                    <a:pt x="1812277" y="262255"/>
                  </a:lnTo>
                  <a:lnTo>
                    <a:pt x="1831708" y="226174"/>
                  </a:lnTo>
                  <a:lnTo>
                    <a:pt x="1837944" y="1842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2">
            <a:extLst>
              <a:ext uri="{FF2B5EF4-FFF2-40B4-BE49-F238E27FC236}">
                <a16:creationId xmlns:a16="http://schemas.microsoft.com/office/drawing/2014/main" id="{2582E1A9-ED26-0BC4-A18E-B8ECE85B315D}"/>
              </a:ext>
            </a:extLst>
          </p:cNvPr>
          <p:cNvSpPr txBox="1"/>
          <p:nvPr/>
        </p:nvSpPr>
        <p:spPr>
          <a:xfrm>
            <a:off x="645398" y="4118723"/>
            <a:ext cx="18855452" cy="2151678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dirty="0">
                <a:solidFill>
                  <a:schemeClr val="bg1"/>
                </a:solidFill>
              </a:rPr>
              <a:t>e) Os profissionais devem se atentar às diferenças entre as responsabilidades técnicas conforme resolução CAU/BR nº 21/2012 e também as normativas vigentes.</a:t>
            </a:r>
            <a:endParaRPr sz="4950" dirty="0">
              <a:solidFill>
                <a:schemeClr val="bg1"/>
              </a:solidFill>
              <a:latin typeface=""/>
              <a:cs typeface="Tahoma"/>
            </a:endParaRPr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DE4BFA9E-929E-19DC-8BE4-43730D7607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5553" y="411554"/>
            <a:ext cx="13627497" cy="1297790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 marR="5080">
              <a:lnSpc>
                <a:spcPts val="9070"/>
              </a:lnSpc>
              <a:spcBef>
                <a:spcPts val="1019"/>
              </a:spcBef>
            </a:pPr>
            <a:r>
              <a:rPr lang="pt-BR" spc="35" dirty="0"/>
              <a:t>Profissionais</a:t>
            </a:r>
            <a:endParaRPr spc="130" dirty="0"/>
          </a:p>
        </p:txBody>
      </p:sp>
    </p:spTree>
    <p:extLst>
      <p:ext uri="{BB962C8B-B14F-4D97-AF65-F5344CB8AC3E}">
        <p14:creationId xmlns:p14="http://schemas.microsoft.com/office/powerpoint/2010/main" val="32830469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4561063" y="3825875"/>
            <a:ext cx="10981972" cy="1306127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26034" marR="5080" indent="-5080" algn="ctr">
              <a:lnSpc>
                <a:spcPts val="9070"/>
              </a:lnSpc>
              <a:spcBef>
                <a:spcPts val="1085"/>
              </a:spcBef>
            </a:pPr>
            <a:r>
              <a:rPr lang="pt-BR" spc="145" dirty="0"/>
              <a:t>OBRIGADA!</a:t>
            </a:r>
            <a:endParaRPr spc="280" dirty="0"/>
          </a:p>
        </p:txBody>
      </p:sp>
      <p:sp>
        <p:nvSpPr>
          <p:cNvPr id="3" name="object 3"/>
          <p:cNvSpPr txBox="1"/>
          <p:nvPr/>
        </p:nvSpPr>
        <p:spPr>
          <a:xfrm>
            <a:off x="7766050" y="6035675"/>
            <a:ext cx="4481204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3300" spc="1080" dirty="0">
                <a:solidFill>
                  <a:srgbClr val="FFFFFF"/>
                </a:solidFill>
                <a:latin typeface="Microsoft Sans Serif"/>
                <a:cs typeface="Microsoft Sans Serif"/>
              </a:rPr>
              <a:t>CEP – CAU/SP</a:t>
            </a:r>
            <a:endParaRPr sz="33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A3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28253" y="10052050"/>
            <a:ext cx="5358130" cy="755650"/>
            <a:chOff x="628253" y="10052050"/>
            <a:chExt cx="5358130" cy="755650"/>
          </a:xfrm>
        </p:grpSpPr>
        <p:sp>
          <p:nvSpPr>
            <p:cNvPr id="4" name="object 4"/>
            <p:cNvSpPr/>
            <p:nvPr/>
          </p:nvSpPr>
          <p:spPr>
            <a:xfrm>
              <a:off x="1597281" y="10568316"/>
              <a:ext cx="4389120" cy="25400"/>
            </a:xfrm>
            <a:custGeom>
              <a:avLst/>
              <a:gdLst/>
              <a:ahLst/>
              <a:cxnLst/>
              <a:rect l="l" t="t" r="r" b="b"/>
              <a:pathLst>
                <a:path w="4389120" h="25400">
                  <a:moveTo>
                    <a:pt x="4389049" y="0"/>
                  </a:moveTo>
                  <a:lnTo>
                    <a:pt x="0" y="0"/>
                  </a:lnTo>
                  <a:lnTo>
                    <a:pt x="0" y="25360"/>
                  </a:lnTo>
                  <a:lnTo>
                    <a:pt x="4389049" y="25360"/>
                  </a:lnTo>
                  <a:lnTo>
                    <a:pt x="43890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8253" y="10052050"/>
              <a:ext cx="936144" cy="75532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40374" y="10141523"/>
              <a:ext cx="1692576" cy="31215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9490" y="10353560"/>
              <a:ext cx="64710" cy="9993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780438" y="10078116"/>
              <a:ext cx="1838325" cy="509270"/>
            </a:xfrm>
            <a:custGeom>
              <a:avLst/>
              <a:gdLst/>
              <a:ahLst/>
              <a:cxnLst/>
              <a:rect l="l" t="t" r="r" b="b"/>
              <a:pathLst>
                <a:path w="1838325" h="509270">
                  <a:moveTo>
                    <a:pt x="259918" y="470636"/>
                  </a:moveTo>
                  <a:lnTo>
                    <a:pt x="237134" y="406603"/>
                  </a:lnTo>
                  <a:lnTo>
                    <a:pt x="228917" y="411518"/>
                  </a:lnTo>
                  <a:lnTo>
                    <a:pt x="221627" y="414909"/>
                  </a:lnTo>
                  <a:lnTo>
                    <a:pt x="188468" y="419531"/>
                  </a:lnTo>
                  <a:lnTo>
                    <a:pt x="168275" y="416953"/>
                  </a:lnTo>
                  <a:lnTo>
                    <a:pt x="136093" y="396328"/>
                  </a:lnTo>
                  <a:lnTo>
                    <a:pt x="114820" y="356489"/>
                  </a:lnTo>
                  <a:lnTo>
                    <a:pt x="104190" y="305968"/>
                  </a:lnTo>
                  <a:lnTo>
                    <a:pt x="102857" y="277241"/>
                  </a:lnTo>
                  <a:lnTo>
                    <a:pt x="104127" y="247180"/>
                  </a:lnTo>
                  <a:lnTo>
                    <a:pt x="114287" y="195148"/>
                  </a:lnTo>
                  <a:lnTo>
                    <a:pt x="134924" y="155105"/>
                  </a:lnTo>
                  <a:lnTo>
                    <a:pt x="167868" y="134480"/>
                  </a:lnTo>
                  <a:lnTo>
                    <a:pt x="189090" y="131902"/>
                  </a:lnTo>
                  <a:lnTo>
                    <a:pt x="197345" y="132105"/>
                  </a:lnTo>
                  <a:lnTo>
                    <a:pt x="238988" y="144818"/>
                  </a:lnTo>
                  <a:lnTo>
                    <a:pt x="259321" y="84467"/>
                  </a:lnTo>
                  <a:lnTo>
                    <a:pt x="241109" y="73698"/>
                  </a:lnTo>
                  <a:lnTo>
                    <a:pt x="219735" y="65989"/>
                  </a:lnTo>
                  <a:lnTo>
                    <a:pt x="195211" y="61366"/>
                  </a:lnTo>
                  <a:lnTo>
                    <a:pt x="167538" y="59829"/>
                  </a:lnTo>
                  <a:lnTo>
                    <a:pt x="129273" y="63766"/>
                  </a:lnTo>
                  <a:lnTo>
                    <a:pt x="67056" y="95338"/>
                  </a:lnTo>
                  <a:lnTo>
                    <a:pt x="24257" y="156311"/>
                  </a:lnTo>
                  <a:lnTo>
                    <a:pt x="10782" y="193255"/>
                  </a:lnTo>
                  <a:lnTo>
                    <a:pt x="2692" y="233781"/>
                  </a:lnTo>
                  <a:lnTo>
                    <a:pt x="0" y="277876"/>
                  </a:lnTo>
                  <a:lnTo>
                    <a:pt x="2667" y="322211"/>
                  </a:lnTo>
                  <a:lnTo>
                    <a:pt x="10693" y="362864"/>
                  </a:lnTo>
                  <a:lnTo>
                    <a:pt x="24079" y="399821"/>
                  </a:lnTo>
                  <a:lnTo>
                    <a:pt x="42811" y="433082"/>
                  </a:lnTo>
                  <a:lnTo>
                    <a:pt x="95237" y="480199"/>
                  </a:lnTo>
                  <a:lnTo>
                    <a:pt x="166916" y="495909"/>
                  </a:lnTo>
                  <a:lnTo>
                    <a:pt x="195364" y="494334"/>
                  </a:lnTo>
                  <a:lnTo>
                    <a:pt x="220345" y="489597"/>
                  </a:lnTo>
                  <a:lnTo>
                    <a:pt x="241871" y="481698"/>
                  </a:lnTo>
                  <a:lnTo>
                    <a:pt x="259918" y="470636"/>
                  </a:lnTo>
                  <a:close/>
                </a:path>
                <a:path w="1838325" h="509270">
                  <a:moveTo>
                    <a:pt x="650417" y="489750"/>
                  </a:moveTo>
                  <a:lnTo>
                    <a:pt x="621068" y="399211"/>
                  </a:lnTo>
                  <a:lnTo>
                    <a:pt x="602500" y="341922"/>
                  </a:lnTo>
                  <a:lnTo>
                    <a:pt x="541210" y="152831"/>
                  </a:lnTo>
                  <a:lnTo>
                    <a:pt x="513067" y="65989"/>
                  </a:lnTo>
                  <a:lnTo>
                    <a:pt x="508139" y="65989"/>
                  </a:lnTo>
                  <a:lnTo>
                    <a:pt x="508139" y="341922"/>
                  </a:lnTo>
                  <a:lnTo>
                    <a:pt x="408978" y="341922"/>
                  </a:lnTo>
                  <a:lnTo>
                    <a:pt x="448398" y="203962"/>
                  </a:lnTo>
                  <a:lnTo>
                    <a:pt x="458863" y="164020"/>
                  </a:lnTo>
                  <a:lnTo>
                    <a:pt x="460717" y="152831"/>
                  </a:lnTo>
                  <a:lnTo>
                    <a:pt x="461530" y="158991"/>
                  </a:lnTo>
                  <a:lnTo>
                    <a:pt x="470573" y="203962"/>
                  </a:lnTo>
                  <a:lnTo>
                    <a:pt x="508139" y="341922"/>
                  </a:lnTo>
                  <a:lnTo>
                    <a:pt x="508139" y="65989"/>
                  </a:lnTo>
                  <a:lnTo>
                    <a:pt x="415759" y="65989"/>
                  </a:lnTo>
                  <a:lnTo>
                    <a:pt x="277787" y="489750"/>
                  </a:lnTo>
                  <a:lnTo>
                    <a:pt x="367093" y="489750"/>
                  </a:lnTo>
                  <a:lnTo>
                    <a:pt x="394195" y="399211"/>
                  </a:lnTo>
                  <a:lnTo>
                    <a:pt x="521690" y="399211"/>
                  </a:lnTo>
                  <a:lnTo>
                    <a:pt x="547560" y="489750"/>
                  </a:lnTo>
                  <a:lnTo>
                    <a:pt x="650417" y="489750"/>
                  </a:lnTo>
                  <a:close/>
                </a:path>
                <a:path w="1838325" h="509270">
                  <a:moveTo>
                    <a:pt x="987323" y="65976"/>
                  </a:moveTo>
                  <a:lnTo>
                    <a:pt x="894943" y="65976"/>
                  </a:lnTo>
                  <a:lnTo>
                    <a:pt x="894943" y="363486"/>
                  </a:lnTo>
                  <a:lnTo>
                    <a:pt x="894080" y="376783"/>
                  </a:lnTo>
                  <a:lnTo>
                    <a:pt x="873594" y="412623"/>
                  </a:lnTo>
                  <a:lnTo>
                    <a:pt x="844435" y="420751"/>
                  </a:lnTo>
                  <a:lnTo>
                    <a:pt x="833577" y="419836"/>
                  </a:lnTo>
                  <a:lnTo>
                    <a:pt x="801281" y="397814"/>
                  </a:lnTo>
                  <a:lnTo>
                    <a:pt x="793318" y="364096"/>
                  </a:lnTo>
                  <a:lnTo>
                    <a:pt x="793318" y="65976"/>
                  </a:lnTo>
                  <a:lnTo>
                    <a:pt x="692924" y="65976"/>
                  </a:lnTo>
                  <a:lnTo>
                    <a:pt x="692924" y="364718"/>
                  </a:lnTo>
                  <a:lnTo>
                    <a:pt x="695502" y="393357"/>
                  </a:lnTo>
                  <a:lnTo>
                    <a:pt x="716127" y="441401"/>
                  </a:lnTo>
                  <a:lnTo>
                    <a:pt x="756272" y="476427"/>
                  </a:lnTo>
                  <a:lnTo>
                    <a:pt x="809244" y="494296"/>
                  </a:lnTo>
                  <a:lnTo>
                    <a:pt x="840130" y="496519"/>
                  </a:lnTo>
                  <a:lnTo>
                    <a:pt x="871245" y="494271"/>
                  </a:lnTo>
                  <a:lnTo>
                    <a:pt x="924369" y="476250"/>
                  </a:lnTo>
                  <a:lnTo>
                    <a:pt x="964285" y="440994"/>
                  </a:lnTo>
                  <a:lnTo>
                    <a:pt x="984770" y="393103"/>
                  </a:lnTo>
                  <a:lnTo>
                    <a:pt x="987323" y="364718"/>
                  </a:lnTo>
                  <a:lnTo>
                    <a:pt x="987323" y="65976"/>
                  </a:lnTo>
                  <a:close/>
                </a:path>
                <a:path w="1838325" h="509270">
                  <a:moveTo>
                    <a:pt x="1294714" y="11112"/>
                  </a:moveTo>
                  <a:lnTo>
                    <a:pt x="1270698" y="0"/>
                  </a:lnTo>
                  <a:lnTo>
                    <a:pt x="1029233" y="508863"/>
                  </a:lnTo>
                  <a:lnTo>
                    <a:pt x="1058265" y="508863"/>
                  </a:lnTo>
                  <a:lnTo>
                    <a:pt x="1294714" y="11112"/>
                  </a:lnTo>
                  <a:close/>
                </a:path>
                <a:path w="1838325" h="509270">
                  <a:moveTo>
                    <a:pt x="1520139" y="373938"/>
                  </a:moveTo>
                  <a:lnTo>
                    <a:pt x="1503032" y="314337"/>
                  </a:lnTo>
                  <a:lnTo>
                    <a:pt x="1473352" y="283845"/>
                  </a:lnTo>
                  <a:lnTo>
                    <a:pt x="1422184" y="257505"/>
                  </a:lnTo>
                  <a:lnTo>
                    <a:pt x="1393520" y="244906"/>
                  </a:lnTo>
                  <a:lnTo>
                    <a:pt x="1368894" y="227863"/>
                  </a:lnTo>
                  <a:lnTo>
                    <a:pt x="1351661" y="204228"/>
                  </a:lnTo>
                  <a:lnTo>
                    <a:pt x="1345171" y="171881"/>
                  </a:lnTo>
                  <a:lnTo>
                    <a:pt x="1350403" y="136131"/>
                  </a:lnTo>
                  <a:lnTo>
                    <a:pt x="1365732" y="108508"/>
                  </a:lnTo>
                  <a:lnTo>
                    <a:pt x="1390662" y="90703"/>
                  </a:lnTo>
                  <a:lnTo>
                    <a:pt x="1424647" y="84404"/>
                  </a:lnTo>
                  <a:lnTo>
                    <a:pt x="1445831" y="86194"/>
                  </a:lnTo>
                  <a:lnTo>
                    <a:pt x="1464691" y="90868"/>
                  </a:lnTo>
                  <a:lnTo>
                    <a:pt x="1480781" y="97396"/>
                  </a:lnTo>
                  <a:lnTo>
                    <a:pt x="1493647" y="104736"/>
                  </a:lnTo>
                  <a:lnTo>
                    <a:pt x="1503502" y="81940"/>
                  </a:lnTo>
                  <a:lnTo>
                    <a:pt x="1488554" y="73279"/>
                  </a:lnTo>
                  <a:lnTo>
                    <a:pt x="1469847" y="66230"/>
                  </a:lnTo>
                  <a:lnTo>
                    <a:pt x="1447800" y="61493"/>
                  </a:lnTo>
                  <a:lnTo>
                    <a:pt x="1422806" y="59753"/>
                  </a:lnTo>
                  <a:lnTo>
                    <a:pt x="1376172" y="68884"/>
                  </a:lnTo>
                  <a:lnTo>
                    <a:pt x="1340878" y="93484"/>
                  </a:lnTo>
                  <a:lnTo>
                    <a:pt x="1318514" y="129413"/>
                  </a:lnTo>
                  <a:lnTo>
                    <a:pt x="1310690" y="172491"/>
                  </a:lnTo>
                  <a:lnTo>
                    <a:pt x="1314907" y="203619"/>
                  </a:lnTo>
                  <a:lnTo>
                    <a:pt x="1329639" y="233870"/>
                  </a:lnTo>
                  <a:lnTo>
                    <a:pt x="1357985" y="261467"/>
                  </a:lnTo>
                  <a:lnTo>
                    <a:pt x="1403096" y="284619"/>
                  </a:lnTo>
                  <a:lnTo>
                    <a:pt x="1440573" y="302056"/>
                  </a:lnTo>
                  <a:lnTo>
                    <a:pt x="1465999" y="322033"/>
                  </a:lnTo>
                  <a:lnTo>
                    <a:pt x="1480439" y="345948"/>
                  </a:lnTo>
                  <a:lnTo>
                    <a:pt x="1485011" y="375170"/>
                  </a:lnTo>
                  <a:lnTo>
                    <a:pt x="1478559" y="413715"/>
                  </a:lnTo>
                  <a:lnTo>
                    <a:pt x="1460220" y="443242"/>
                  </a:lnTo>
                  <a:lnTo>
                    <a:pt x="1431480" y="462153"/>
                  </a:lnTo>
                  <a:lnTo>
                    <a:pt x="1393850" y="468807"/>
                  </a:lnTo>
                  <a:lnTo>
                    <a:pt x="1369009" y="467194"/>
                  </a:lnTo>
                  <a:lnTo>
                    <a:pt x="1348498" y="462800"/>
                  </a:lnTo>
                  <a:lnTo>
                    <a:pt x="1331569" y="456323"/>
                  </a:lnTo>
                  <a:lnTo>
                    <a:pt x="1317472" y="448475"/>
                  </a:lnTo>
                  <a:lnTo>
                    <a:pt x="1306372" y="473125"/>
                  </a:lnTo>
                  <a:lnTo>
                    <a:pt x="1323238" y="482396"/>
                  </a:lnTo>
                  <a:lnTo>
                    <a:pt x="1343329" y="489597"/>
                  </a:lnTo>
                  <a:lnTo>
                    <a:pt x="1368044" y="494245"/>
                  </a:lnTo>
                  <a:lnTo>
                    <a:pt x="1398778" y="495909"/>
                  </a:lnTo>
                  <a:lnTo>
                    <a:pt x="1447114" y="487070"/>
                  </a:lnTo>
                  <a:lnTo>
                    <a:pt x="1485557" y="462178"/>
                  </a:lnTo>
                  <a:lnTo>
                    <a:pt x="1510957" y="423659"/>
                  </a:lnTo>
                  <a:lnTo>
                    <a:pt x="1520139" y="373938"/>
                  </a:lnTo>
                  <a:close/>
                </a:path>
                <a:path w="1838325" h="509270">
                  <a:moveTo>
                    <a:pt x="1837944" y="184200"/>
                  </a:moveTo>
                  <a:lnTo>
                    <a:pt x="1832610" y="142633"/>
                  </a:lnTo>
                  <a:lnTo>
                    <a:pt x="1816506" y="108191"/>
                  </a:lnTo>
                  <a:lnTo>
                    <a:pt x="1803450" y="95567"/>
                  </a:lnTo>
                  <a:lnTo>
                    <a:pt x="1803450" y="182968"/>
                  </a:lnTo>
                  <a:lnTo>
                    <a:pt x="1795970" y="227698"/>
                  </a:lnTo>
                  <a:lnTo>
                    <a:pt x="1771802" y="261747"/>
                  </a:lnTo>
                  <a:lnTo>
                    <a:pt x="1728343" y="281813"/>
                  </a:lnTo>
                  <a:lnTo>
                    <a:pt x="1663001" y="284619"/>
                  </a:lnTo>
                  <a:lnTo>
                    <a:pt x="1642681" y="282765"/>
                  </a:lnTo>
                  <a:lnTo>
                    <a:pt x="1642681" y="91808"/>
                  </a:lnTo>
                  <a:lnTo>
                    <a:pt x="1651876" y="88442"/>
                  </a:lnTo>
                  <a:lnTo>
                    <a:pt x="1664474" y="85255"/>
                  </a:lnTo>
                  <a:lnTo>
                    <a:pt x="1680197" y="82880"/>
                  </a:lnTo>
                  <a:lnTo>
                    <a:pt x="1698739" y="81940"/>
                  </a:lnTo>
                  <a:lnTo>
                    <a:pt x="1745767" y="88455"/>
                  </a:lnTo>
                  <a:lnTo>
                    <a:pt x="1778355" y="107734"/>
                  </a:lnTo>
                  <a:lnTo>
                    <a:pt x="1797304" y="139369"/>
                  </a:lnTo>
                  <a:lnTo>
                    <a:pt x="1803450" y="182968"/>
                  </a:lnTo>
                  <a:lnTo>
                    <a:pt x="1803450" y="95567"/>
                  </a:lnTo>
                  <a:lnTo>
                    <a:pt x="1789518" y="82092"/>
                  </a:lnTo>
                  <a:lnTo>
                    <a:pt x="1789176" y="81940"/>
                  </a:lnTo>
                  <a:lnTo>
                    <a:pt x="1751533" y="65544"/>
                  </a:lnTo>
                  <a:lnTo>
                    <a:pt x="1702422" y="59753"/>
                  </a:lnTo>
                  <a:lnTo>
                    <a:pt x="1673669" y="61582"/>
                  </a:lnTo>
                  <a:lnTo>
                    <a:pt x="1647913" y="66535"/>
                  </a:lnTo>
                  <a:lnTo>
                    <a:pt x="1625854" y="73787"/>
                  </a:lnTo>
                  <a:lnTo>
                    <a:pt x="1608175" y="82550"/>
                  </a:lnTo>
                  <a:lnTo>
                    <a:pt x="1608175" y="489750"/>
                  </a:lnTo>
                  <a:lnTo>
                    <a:pt x="1642681" y="489750"/>
                  </a:lnTo>
                  <a:lnTo>
                    <a:pt x="1642681" y="305562"/>
                  </a:lnTo>
                  <a:lnTo>
                    <a:pt x="1664233" y="307403"/>
                  </a:lnTo>
                  <a:lnTo>
                    <a:pt x="1729613" y="305650"/>
                  </a:lnTo>
                  <a:lnTo>
                    <a:pt x="1778609" y="289674"/>
                  </a:lnTo>
                  <a:lnTo>
                    <a:pt x="1812277" y="262255"/>
                  </a:lnTo>
                  <a:lnTo>
                    <a:pt x="1831708" y="226174"/>
                  </a:lnTo>
                  <a:lnTo>
                    <a:pt x="1837944" y="1842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9">
            <a:extLst>
              <a:ext uri="{FF2B5EF4-FFF2-40B4-BE49-F238E27FC236}">
                <a16:creationId xmlns:a16="http://schemas.microsoft.com/office/drawing/2014/main" id="{07D5E4A7-B075-5777-3FB6-1B4C5C1F3550}"/>
              </a:ext>
            </a:extLst>
          </p:cNvPr>
          <p:cNvSpPr txBox="1">
            <a:spLocks/>
          </p:cNvSpPr>
          <p:nvPr/>
        </p:nvSpPr>
        <p:spPr>
          <a:xfrm>
            <a:off x="615552" y="624127"/>
            <a:ext cx="18885298" cy="9069148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155700" marR="5080" indent="-1143000">
              <a:lnSpc>
                <a:spcPts val="9070"/>
              </a:lnSpc>
              <a:spcBef>
                <a:spcPts val="1019"/>
              </a:spcBef>
              <a:buFont typeface="Arial" panose="020B0604020202020204" pitchFamily="34" charset="0"/>
              <a:buChar char="•"/>
            </a:pPr>
            <a:r>
              <a:rPr lang="pt-BR" sz="7200" b="1" kern="0" spc="335" dirty="0">
                <a:solidFill>
                  <a:schemeClr val="bg1"/>
                </a:solidFill>
                <a:latin typeface=""/>
                <a:cs typeface="Trebuchet MS"/>
              </a:rPr>
              <a:t>INTRODUÇÃO E FINALIDADE</a:t>
            </a:r>
          </a:p>
          <a:p>
            <a:pPr marL="12700" marR="5080">
              <a:lnSpc>
                <a:spcPts val="9070"/>
              </a:lnSpc>
              <a:spcBef>
                <a:spcPts val="1019"/>
              </a:spcBef>
            </a:pPr>
            <a:endParaRPr lang="pt-BR" sz="5400" b="1" kern="0" spc="335" dirty="0">
              <a:solidFill>
                <a:schemeClr val="bg1"/>
              </a:solidFill>
              <a:latin typeface=""/>
              <a:cs typeface="Trebuchet MS"/>
            </a:endParaRPr>
          </a:p>
          <a:p>
            <a:pPr marL="1155700" marR="5080" indent="-1143000">
              <a:lnSpc>
                <a:spcPts val="9070"/>
              </a:lnSpc>
              <a:spcBef>
                <a:spcPts val="1019"/>
              </a:spcBef>
              <a:buFont typeface="Arial" panose="020B0604020202020204" pitchFamily="34" charset="0"/>
              <a:buChar char="•"/>
            </a:pPr>
            <a:r>
              <a:rPr lang="pt-BR" sz="7200" b="1" kern="0" spc="335" dirty="0">
                <a:solidFill>
                  <a:schemeClr val="bg1"/>
                </a:solidFill>
                <a:latin typeface=""/>
              </a:rPr>
              <a:t>PROBLEMAS TÉCNICOS/ LEGAIS</a:t>
            </a:r>
          </a:p>
          <a:p>
            <a:pPr marL="12700" marR="5080">
              <a:lnSpc>
                <a:spcPts val="9070"/>
              </a:lnSpc>
              <a:spcBef>
                <a:spcPts val="1019"/>
              </a:spcBef>
            </a:pPr>
            <a:endParaRPr lang="pt-BR" sz="5400" b="1" kern="0" spc="335" dirty="0">
              <a:solidFill>
                <a:schemeClr val="bg1"/>
              </a:solidFill>
              <a:latin typeface=""/>
            </a:endParaRPr>
          </a:p>
          <a:p>
            <a:pPr marL="1155700" marR="5080" indent="-1143000">
              <a:lnSpc>
                <a:spcPts val="9070"/>
              </a:lnSpc>
              <a:spcBef>
                <a:spcPts val="1019"/>
              </a:spcBef>
              <a:buFont typeface="Arial" panose="020B0604020202020204" pitchFamily="34" charset="0"/>
              <a:buChar char="•"/>
            </a:pPr>
            <a:r>
              <a:rPr lang="pt-BR" sz="7200" b="1" kern="0" spc="335" dirty="0">
                <a:solidFill>
                  <a:schemeClr val="bg1"/>
                </a:solidFill>
                <a:latin typeface=""/>
              </a:rPr>
              <a:t>DESENVOLVIMENTO</a:t>
            </a:r>
          </a:p>
          <a:p>
            <a:pPr marL="12700" marR="5080">
              <a:lnSpc>
                <a:spcPts val="9070"/>
              </a:lnSpc>
              <a:spcBef>
                <a:spcPts val="1019"/>
              </a:spcBef>
            </a:pPr>
            <a:endParaRPr lang="pt-BR" sz="5400" b="1" kern="0" spc="335" dirty="0">
              <a:solidFill>
                <a:schemeClr val="bg1"/>
              </a:solidFill>
              <a:latin typeface=""/>
            </a:endParaRPr>
          </a:p>
          <a:p>
            <a:pPr marL="1155700" marR="5080" indent="-1143000">
              <a:lnSpc>
                <a:spcPts val="9070"/>
              </a:lnSpc>
              <a:spcBef>
                <a:spcPts val="1019"/>
              </a:spcBef>
              <a:buFont typeface="Arial" panose="020B0604020202020204" pitchFamily="34" charset="0"/>
              <a:buChar char="•"/>
            </a:pPr>
            <a:r>
              <a:rPr lang="pt-BR" sz="7200" b="1" kern="0" spc="335" dirty="0">
                <a:solidFill>
                  <a:schemeClr val="bg1"/>
                </a:solidFill>
                <a:latin typeface=""/>
              </a:rPr>
              <a:t>PROPOSIÇÕES</a:t>
            </a:r>
            <a:endParaRPr lang="pt-BR" sz="7200" b="1" kern="0" spc="130" dirty="0">
              <a:solidFill>
                <a:schemeClr val="bg1"/>
              </a:solidFill>
              <a:latin typeface="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8253" y="10052050"/>
            <a:ext cx="5358130" cy="755650"/>
            <a:chOff x="628253" y="10052050"/>
            <a:chExt cx="5358130" cy="755650"/>
          </a:xfrm>
        </p:grpSpPr>
        <p:sp>
          <p:nvSpPr>
            <p:cNvPr id="3" name="object 3"/>
            <p:cNvSpPr/>
            <p:nvPr/>
          </p:nvSpPr>
          <p:spPr>
            <a:xfrm>
              <a:off x="1597281" y="10568316"/>
              <a:ext cx="4389120" cy="25400"/>
            </a:xfrm>
            <a:custGeom>
              <a:avLst/>
              <a:gdLst/>
              <a:ahLst/>
              <a:cxnLst/>
              <a:rect l="l" t="t" r="r" b="b"/>
              <a:pathLst>
                <a:path w="4389120" h="25400">
                  <a:moveTo>
                    <a:pt x="4389049" y="0"/>
                  </a:moveTo>
                  <a:lnTo>
                    <a:pt x="0" y="0"/>
                  </a:lnTo>
                  <a:lnTo>
                    <a:pt x="0" y="25360"/>
                  </a:lnTo>
                  <a:lnTo>
                    <a:pt x="4389049" y="25360"/>
                  </a:lnTo>
                  <a:lnTo>
                    <a:pt x="4389049" y="0"/>
                  </a:lnTo>
                  <a:close/>
                </a:path>
              </a:pathLst>
            </a:custGeom>
            <a:solidFill>
              <a:srgbClr val="182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8253" y="10052050"/>
              <a:ext cx="936144" cy="75532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40374" y="10141523"/>
              <a:ext cx="1692576" cy="31215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9490" y="10353560"/>
              <a:ext cx="64710" cy="999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780438" y="10078116"/>
              <a:ext cx="1838325" cy="509270"/>
            </a:xfrm>
            <a:custGeom>
              <a:avLst/>
              <a:gdLst/>
              <a:ahLst/>
              <a:cxnLst/>
              <a:rect l="l" t="t" r="r" b="b"/>
              <a:pathLst>
                <a:path w="1838325" h="509270">
                  <a:moveTo>
                    <a:pt x="259918" y="470636"/>
                  </a:moveTo>
                  <a:lnTo>
                    <a:pt x="237134" y="406603"/>
                  </a:lnTo>
                  <a:lnTo>
                    <a:pt x="228917" y="411518"/>
                  </a:lnTo>
                  <a:lnTo>
                    <a:pt x="221627" y="414909"/>
                  </a:lnTo>
                  <a:lnTo>
                    <a:pt x="188468" y="419531"/>
                  </a:lnTo>
                  <a:lnTo>
                    <a:pt x="168275" y="416953"/>
                  </a:lnTo>
                  <a:lnTo>
                    <a:pt x="136093" y="396328"/>
                  </a:lnTo>
                  <a:lnTo>
                    <a:pt x="114820" y="356489"/>
                  </a:lnTo>
                  <a:lnTo>
                    <a:pt x="104190" y="305968"/>
                  </a:lnTo>
                  <a:lnTo>
                    <a:pt x="102857" y="277241"/>
                  </a:lnTo>
                  <a:lnTo>
                    <a:pt x="104127" y="247180"/>
                  </a:lnTo>
                  <a:lnTo>
                    <a:pt x="114287" y="195148"/>
                  </a:lnTo>
                  <a:lnTo>
                    <a:pt x="134924" y="155105"/>
                  </a:lnTo>
                  <a:lnTo>
                    <a:pt x="167868" y="134480"/>
                  </a:lnTo>
                  <a:lnTo>
                    <a:pt x="189090" y="131902"/>
                  </a:lnTo>
                  <a:lnTo>
                    <a:pt x="197345" y="132105"/>
                  </a:lnTo>
                  <a:lnTo>
                    <a:pt x="238988" y="144818"/>
                  </a:lnTo>
                  <a:lnTo>
                    <a:pt x="259321" y="84467"/>
                  </a:lnTo>
                  <a:lnTo>
                    <a:pt x="241109" y="73698"/>
                  </a:lnTo>
                  <a:lnTo>
                    <a:pt x="219735" y="65989"/>
                  </a:lnTo>
                  <a:lnTo>
                    <a:pt x="195211" y="61366"/>
                  </a:lnTo>
                  <a:lnTo>
                    <a:pt x="167538" y="59829"/>
                  </a:lnTo>
                  <a:lnTo>
                    <a:pt x="129273" y="63766"/>
                  </a:lnTo>
                  <a:lnTo>
                    <a:pt x="67056" y="95338"/>
                  </a:lnTo>
                  <a:lnTo>
                    <a:pt x="24257" y="156311"/>
                  </a:lnTo>
                  <a:lnTo>
                    <a:pt x="10782" y="193255"/>
                  </a:lnTo>
                  <a:lnTo>
                    <a:pt x="2692" y="233781"/>
                  </a:lnTo>
                  <a:lnTo>
                    <a:pt x="0" y="277876"/>
                  </a:lnTo>
                  <a:lnTo>
                    <a:pt x="2667" y="322211"/>
                  </a:lnTo>
                  <a:lnTo>
                    <a:pt x="10693" y="362864"/>
                  </a:lnTo>
                  <a:lnTo>
                    <a:pt x="24079" y="399821"/>
                  </a:lnTo>
                  <a:lnTo>
                    <a:pt x="42811" y="433082"/>
                  </a:lnTo>
                  <a:lnTo>
                    <a:pt x="95237" y="480199"/>
                  </a:lnTo>
                  <a:lnTo>
                    <a:pt x="166916" y="495909"/>
                  </a:lnTo>
                  <a:lnTo>
                    <a:pt x="195364" y="494334"/>
                  </a:lnTo>
                  <a:lnTo>
                    <a:pt x="220345" y="489597"/>
                  </a:lnTo>
                  <a:lnTo>
                    <a:pt x="241871" y="481698"/>
                  </a:lnTo>
                  <a:lnTo>
                    <a:pt x="259918" y="470636"/>
                  </a:lnTo>
                  <a:close/>
                </a:path>
                <a:path w="1838325" h="509270">
                  <a:moveTo>
                    <a:pt x="650417" y="489750"/>
                  </a:moveTo>
                  <a:lnTo>
                    <a:pt x="621068" y="399211"/>
                  </a:lnTo>
                  <a:lnTo>
                    <a:pt x="602500" y="341922"/>
                  </a:lnTo>
                  <a:lnTo>
                    <a:pt x="541210" y="152831"/>
                  </a:lnTo>
                  <a:lnTo>
                    <a:pt x="513067" y="65989"/>
                  </a:lnTo>
                  <a:lnTo>
                    <a:pt x="508139" y="65989"/>
                  </a:lnTo>
                  <a:lnTo>
                    <a:pt x="508139" y="341922"/>
                  </a:lnTo>
                  <a:lnTo>
                    <a:pt x="408978" y="341922"/>
                  </a:lnTo>
                  <a:lnTo>
                    <a:pt x="448398" y="203962"/>
                  </a:lnTo>
                  <a:lnTo>
                    <a:pt x="458863" y="164020"/>
                  </a:lnTo>
                  <a:lnTo>
                    <a:pt x="460717" y="152831"/>
                  </a:lnTo>
                  <a:lnTo>
                    <a:pt x="461530" y="158991"/>
                  </a:lnTo>
                  <a:lnTo>
                    <a:pt x="470573" y="203962"/>
                  </a:lnTo>
                  <a:lnTo>
                    <a:pt x="508139" y="341922"/>
                  </a:lnTo>
                  <a:lnTo>
                    <a:pt x="508139" y="65989"/>
                  </a:lnTo>
                  <a:lnTo>
                    <a:pt x="415759" y="65989"/>
                  </a:lnTo>
                  <a:lnTo>
                    <a:pt x="277787" y="489750"/>
                  </a:lnTo>
                  <a:lnTo>
                    <a:pt x="367093" y="489750"/>
                  </a:lnTo>
                  <a:lnTo>
                    <a:pt x="394195" y="399211"/>
                  </a:lnTo>
                  <a:lnTo>
                    <a:pt x="521690" y="399211"/>
                  </a:lnTo>
                  <a:lnTo>
                    <a:pt x="547560" y="489750"/>
                  </a:lnTo>
                  <a:lnTo>
                    <a:pt x="650417" y="489750"/>
                  </a:lnTo>
                  <a:close/>
                </a:path>
                <a:path w="1838325" h="509270">
                  <a:moveTo>
                    <a:pt x="987323" y="65976"/>
                  </a:moveTo>
                  <a:lnTo>
                    <a:pt x="894943" y="65976"/>
                  </a:lnTo>
                  <a:lnTo>
                    <a:pt x="894943" y="363486"/>
                  </a:lnTo>
                  <a:lnTo>
                    <a:pt x="894080" y="376783"/>
                  </a:lnTo>
                  <a:lnTo>
                    <a:pt x="873594" y="412623"/>
                  </a:lnTo>
                  <a:lnTo>
                    <a:pt x="844435" y="420751"/>
                  </a:lnTo>
                  <a:lnTo>
                    <a:pt x="833577" y="419836"/>
                  </a:lnTo>
                  <a:lnTo>
                    <a:pt x="801281" y="397814"/>
                  </a:lnTo>
                  <a:lnTo>
                    <a:pt x="793318" y="364096"/>
                  </a:lnTo>
                  <a:lnTo>
                    <a:pt x="793318" y="65976"/>
                  </a:lnTo>
                  <a:lnTo>
                    <a:pt x="692924" y="65976"/>
                  </a:lnTo>
                  <a:lnTo>
                    <a:pt x="692924" y="364718"/>
                  </a:lnTo>
                  <a:lnTo>
                    <a:pt x="695502" y="393357"/>
                  </a:lnTo>
                  <a:lnTo>
                    <a:pt x="716127" y="441401"/>
                  </a:lnTo>
                  <a:lnTo>
                    <a:pt x="756272" y="476427"/>
                  </a:lnTo>
                  <a:lnTo>
                    <a:pt x="809244" y="494296"/>
                  </a:lnTo>
                  <a:lnTo>
                    <a:pt x="840130" y="496519"/>
                  </a:lnTo>
                  <a:lnTo>
                    <a:pt x="871245" y="494271"/>
                  </a:lnTo>
                  <a:lnTo>
                    <a:pt x="924369" y="476250"/>
                  </a:lnTo>
                  <a:lnTo>
                    <a:pt x="964285" y="440994"/>
                  </a:lnTo>
                  <a:lnTo>
                    <a:pt x="984770" y="393103"/>
                  </a:lnTo>
                  <a:lnTo>
                    <a:pt x="987323" y="364718"/>
                  </a:lnTo>
                  <a:lnTo>
                    <a:pt x="987323" y="65976"/>
                  </a:lnTo>
                  <a:close/>
                </a:path>
                <a:path w="1838325" h="509270">
                  <a:moveTo>
                    <a:pt x="1294714" y="11112"/>
                  </a:moveTo>
                  <a:lnTo>
                    <a:pt x="1270698" y="0"/>
                  </a:lnTo>
                  <a:lnTo>
                    <a:pt x="1029233" y="508863"/>
                  </a:lnTo>
                  <a:lnTo>
                    <a:pt x="1058265" y="508863"/>
                  </a:lnTo>
                  <a:lnTo>
                    <a:pt x="1294714" y="11112"/>
                  </a:lnTo>
                  <a:close/>
                </a:path>
                <a:path w="1838325" h="509270">
                  <a:moveTo>
                    <a:pt x="1520139" y="373938"/>
                  </a:moveTo>
                  <a:lnTo>
                    <a:pt x="1503032" y="314337"/>
                  </a:lnTo>
                  <a:lnTo>
                    <a:pt x="1473352" y="283845"/>
                  </a:lnTo>
                  <a:lnTo>
                    <a:pt x="1422184" y="257505"/>
                  </a:lnTo>
                  <a:lnTo>
                    <a:pt x="1393520" y="244906"/>
                  </a:lnTo>
                  <a:lnTo>
                    <a:pt x="1368894" y="227863"/>
                  </a:lnTo>
                  <a:lnTo>
                    <a:pt x="1351661" y="204228"/>
                  </a:lnTo>
                  <a:lnTo>
                    <a:pt x="1345171" y="171881"/>
                  </a:lnTo>
                  <a:lnTo>
                    <a:pt x="1350403" y="136131"/>
                  </a:lnTo>
                  <a:lnTo>
                    <a:pt x="1365732" y="108508"/>
                  </a:lnTo>
                  <a:lnTo>
                    <a:pt x="1390662" y="90703"/>
                  </a:lnTo>
                  <a:lnTo>
                    <a:pt x="1424647" y="84404"/>
                  </a:lnTo>
                  <a:lnTo>
                    <a:pt x="1445831" y="86194"/>
                  </a:lnTo>
                  <a:lnTo>
                    <a:pt x="1464691" y="90868"/>
                  </a:lnTo>
                  <a:lnTo>
                    <a:pt x="1480781" y="97396"/>
                  </a:lnTo>
                  <a:lnTo>
                    <a:pt x="1493647" y="104736"/>
                  </a:lnTo>
                  <a:lnTo>
                    <a:pt x="1503502" y="81940"/>
                  </a:lnTo>
                  <a:lnTo>
                    <a:pt x="1488554" y="73279"/>
                  </a:lnTo>
                  <a:lnTo>
                    <a:pt x="1469847" y="66230"/>
                  </a:lnTo>
                  <a:lnTo>
                    <a:pt x="1447800" y="61493"/>
                  </a:lnTo>
                  <a:lnTo>
                    <a:pt x="1422806" y="59753"/>
                  </a:lnTo>
                  <a:lnTo>
                    <a:pt x="1376172" y="68884"/>
                  </a:lnTo>
                  <a:lnTo>
                    <a:pt x="1340878" y="93484"/>
                  </a:lnTo>
                  <a:lnTo>
                    <a:pt x="1318514" y="129413"/>
                  </a:lnTo>
                  <a:lnTo>
                    <a:pt x="1310690" y="172491"/>
                  </a:lnTo>
                  <a:lnTo>
                    <a:pt x="1314907" y="203619"/>
                  </a:lnTo>
                  <a:lnTo>
                    <a:pt x="1329639" y="233870"/>
                  </a:lnTo>
                  <a:lnTo>
                    <a:pt x="1357985" y="261467"/>
                  </a:lnTo>
                  <a:lnTo>
                    <a:pt x="1403096" y="284619"/>
                  </a:lnTo>
                  <a:lnTo>
                    <a:pt x="1440573" y="302056"/>
                  </a:lnTo>
                  <a:lnTo>
                    <a:pt x="1465999" y="322033"/>
                  </a:lnTo>
                  <a:lnTo>
                    <a:pt x="1480439" y="345948"/>
                  </a:lnTo>
                  <a:lnTo>
                    <a:pt x="1485011" y="375170"/>
                  </a:lnTo>
                  <a:lnTo>
                    <a:pt x="1478559" y="413715"/>
                  </a:lnTo>
                  <a:lnTo>
                    <a:pt x="1460220" y="443242"/>
                  </a:lnTo>
                  <a:lnTo>
                    <a:pt x="1431480" y="462153"/>
                  </a:lnTo>
                  <a:lnTo>
                    <a:pt x="1393850" y="468807"/>
                  </a:lnTo>
                  <a:lnTo>
                    <a:pt x="1369009" y="467194"/>
                  </a:lnTo>
                  <a:lnTo>
                    <a:pt x="1348498" y="462800"/>
                  </a:lnTo>
                  <a:lnTo>
                    <a:pt x="1331569" y="456323"/>
                  </a:lnTo>
                  <a:lnTo>
                    <a:pt x="1317472" y="448475"/>
                  </a:lnTo>
                  <a:lnTo>
                    <a:pt x="1306372" y="473125"/>
                  </a:lnTo>
                  <a:lnTo>
                    <a:pt x="1323238" y="482396"/>
                  </a:lnTo>
                  <a:lnTo>
                    <a:pt x="1343329" y="489597"/>
                  </a:lnTo>
                  <a:lnTo>
                    <a:pt x="1368044" y="494245"/>
                  </a:lnTo>
                  <a:lnTo>
                    <a:pt x="1398778" y="495909"/>
                  </a:lnTo>
                  <a:lnTo>
                    <a:pt x="1447114" y="487070"/>
                  </a:lnTo>
                  <a:lnTo>
                    <a:pt x="1485557" y="462178"/>
                  </a:lnTo>
                  <a:lnTo>
                    <a:pt x="1510957" y="423659"/>
                  </a:lnTo>
                  <a:lnTo>
                    <a:pt x="1520139" y="373938"/>
                  </a:lnTo>
                  <a:close/>
                </a:path>
                <a:path w="1838325" h="509270">
                  <a:moveTo>
                    <a:pt x="1837944" y="184200"/>
                  </a:moveTo>
                  <a:lnTo>
                    <a:pt x="1832610" y="142633"/>
                  </a:lnTo>
                  <a:lnTo>
                    <a:pt x="1816506" y="108191"/>
                  </a:lnTo>
                  <a:lnTo>
                    <a:pt x="1803450" y="95567"/>
                  </a:lnTo>
                  <a:lnTo>
                    <a:pt x="1803450" y="182968"/>
                  </a:lnTo>
                  <a:lnTo>
                    <a:pt x="1795970" y="227698"/>
                  </a:lnTo>
                  <a:lnTo>
                    <a:pt x="1771802" y="261747"/>
                  </a:lnTo>
                  <a:lnTo>
                    <a:pt x="1728343" y="281813"/>
                  </a:lnTo>
                  <a:lnTo>
                    <a:pt x="1663001" y="284619"/>
                  </a:lnTo>
                  <a:lnTo>
                    <a:pt x="1642681" y="282765"/>
                  </a:lnTo>
                  <a:lnTo>
                    <a:pt x="1642681" y="91808"/>
                  </a:lnTo>
                  <a:lnTo>
                    <a:pt x="1651876" y="88442"/>
                  </a:lnTo>
                  <a:lnTo>
                    <a:pt x="1664474" y="85255"/>
                  </a:lnTo>
                  <a:lnTo>
                    <a:pt x="1680197" y="82880"/>
                  </a:lnTo>
                  <a:lnTo>
                    <a:pt x="1698739" y="81940"/>
                  </a:lnTo>
                  <a:lnTo>
                    <a:pt x="1745767" y="88455"/>
                  </a:lnTo>
                  <a:lnTo>
                    <a:pt x="1778355" y="107734"/>
                  </a:lnTo>
                  <a:lnTo>
                    <a:pt x="1797304" y="139369"/>
                  </a:lnTo>
                  <a:lnTo>
                    <a:pt x="1803450" y="182968"/>
                  </a:lnTo>
                  <a:lnTo>
                    <a:pt x="1803450" y="95567"/>
                  </a:lnTo>
                  <a:lnTo>
                    <a:pt x="1789518" y="82092"/>
                  </a:lnTo>
                  <a:lnTo>
                    <a:pt x="1789176" y="81940"/>
                  </a:lnTo>
                  <a:lnTo>
                    <a:pt x="1751533" y="65544"/>
                  </a:lnTo>
                  <a:lnTo>
                    <a:pt x="1702422" y="59753"/>
                  </a:lnTo>
                  <a:lnTo>
                    <a:pt x="1673669" y="61582"/>
                  </a:lnTo>
                  <a:lnTo>
                    <a:pt x="1647913" y="66535"/>
                  </a:lnTo>
                  <a:lnTo>
                    <a:pt x="1625854" y="73787"/>
                  </a:lnTo>
                  <a:lnTo>
                    <a:pt x="1608175" y="82550"/>
                  </a:lnTo>
                  <a:lnTo>
                    <a:pt x="1608175" y="489750"/>
                  </a:lnTo>
                  <a:lnTo>
                    <a:pt x="1642681" y="489750"/>
                  </a:lnTo>
                  <a:lnTo>
                    <a:pt x="1642681" y="305562"/>
                  </a:lnTo>
                  <a:lnTo>
                    <a:pt x="1664233" y="307403"/>
                  </a:lnTo>
                  <a:lnTo>
                    <a:pt x="1729613" y="305650"/>
                  </a:lnTo>
                  <a:lnTo>
                    <a:pt x="1778609" y="289674"/>
                  </a:lnTo>
                  <a:lnTo>
                    <a:pt x="1812277" y="262255"/>
                  </a:lnTo>
                  <a:lnTo>
                    <a:pt x="1831708" y="226174"/>
                  </a:lnTo>
                  <a:lnTo>
                    <a:pt x="1837944" y="184200"/>
                  </a:lnTo>
                  <a:close/>
                </a:path>
              </a:pathLst>
            </a:custGeom>
            <a:solidFill>
              <a:srgbClr val="182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15552" y="411554"/>
            <a:ext cx="5688329" cy="1297790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 marR="5080">
              <a:lnSpc>
                <a:spcPts val="9070"/>
              </a:lnSpc>
              <a:spcBef>
                <a:spcPts val="1019"/>
              </a:spcBef>
            </a:pPr>
            <a:r>
              <a:rPr lang="pt-BR" u="sng" spc="40" dirty="0">
                <a:solidFill>
                  <a:srgbClr val="182727"/>
                </a:solidFill>
              </a:rPr>
              <a:t>OBJETIVO</a:t>
            </a:r>
            <a:endParaRPr u="sng" spc="285" dirty="0">
              <a:solidFill>
                <a:srgbClr val="182727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8253" y="2073275"/>
            <a:ext cx="18854472" cy="7218643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67310">
              <a:spcBef>
                <a:spcPts val="490"/>
              </a:spcBef>
            </a:pPr>
            <a:r>
              <a:rPr lang="pt-BR" sz="5400" dirty="0"/>
              <a:t>Esclarecimento e orientação:</a:t>
            </a:r>
          </a:p>
          <a:p>
            <a:pPr marL="12700" marR="67310">
              <a:spcBef>
                <a:spcPts val="490"/>
              </a:spcBef>
            </a:pPr>
            <a:endParaRPr lang="pt-BR" sz="2400" dirty="0"/>
          </a:p>
          <a:p>
            <a:pPr marL="698500" marR="67310" indent="-685800">
              <a:spcBef>
                <a:spcPts val="490"/>
              </a:spcBef>
              <a:buFont typeface="Arial" panose="020B0604020202020204" pitchFamily="34" charset="0"/>
              <a:buChar char="•"/>
            </a:pPr>
            <a:r>
              <a:rPr lang="pt-BR" sz="5400" dirty="0"/>
              <a:t>Profissionais;</a:t>
            </a:r>
          </a:p>
          <a:p>
            <a:pPr marL="698500" marR="67310" indent="-685800">
              <a:spcBef>
                <a:spcPts val="490"/>
              </a:spcBef>
              <a:buFont typeface="Arial" panose="020B0604020202020204" pitchFamily="34" charset="0"/>
              <a:buChar char="•"/>
            </a:pPr>
            <a:r>
              <a:rPr lang="pt-BR" sz="5400" dirty="0"/>
              <a:t>Prefeituras;</a:t>
            </a:r>
          </a:p>
          <a:p>
            <a:pPr marL="698500" marR="67310" indent="-685800">
              <a:spcBef>
                <a:spcPts val="490"/>
              </a:spcBef>
              <a:buFont typeface="Arial" panose="020B0604020202020204" pitchFamily="34" charset="0"/>
              <a:buChar char="•"/>
            </a:pPr>
            <a:r>
              <a:rPr lang="pt-BR" sz="5400" dirty="0"/>
              <a:t>Sociedade;</a:t>
            </a:r>
          </a:p>
          <a:p>
            <a:pPr marL="4356100" marR="67310" lvl="8" indent="-685800">
              <a:spcBef>
                <a:spcPts val="490"/>
              </a:spcBef>
              <a:buFont typeface="Arial" panose="020B0604020202020204" pitchFamily="34" charset="0"/>
              <a:buChar char="•"/>
            </a:pPr>
            <a:endParaRPr lang="pt-BR" sz="4800" spc="-350" dirty="0">
              <a:solidFill>
                <a:srgbClr val="182727"/>
              </a:solidFill>
              <a:cs typeface="Tahoma"/>
            </a:endParaRPr>
          </a:p>
          <a:p>
            <a:pPr marL="12700" marR="67310">
              <a:spcBef>
                <a:spcPts val="490"/>
              </a:spcBef>
            </a:pPr>
            <a:r>
              <a:rPr lang="pt-BR" sz="4800" dirty="0"/>
              <a:t>Como formalizar os procedimentos de licenciamento edilício nos processos de aprovação, que vinculam a </a:t>
            </a:r>
            <a:r>
              <a:rPr lang="pt-BR" sz="4800" b="1" dirty="0"/>
              <a:t>RESPONSABILIDADE TÉCNICA DO PEDIDO DE APROVAÇÃO DE PROJETO à RESPONSABILIDADE TÉCNICA DA OBRA.</a:t>
            </a:r>
            <a:endParaRPr sz="4800" b="1" dirty="0"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398" y="3673475"/>
            <a:ext cx="18855452" cy="3716209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b="1" dirty="0">
                <a:solidFill>
                  <a:schemeClr val="bg1"/>
                </a:solidFill>
              </a:rPr>
              <a:t>Problema técnico 1: </a:t>
            </a:r>
          </a:p>
          <a:p>
            <a:pPr marL="12700" marR="5080">
              <a:lnSpc>
                <a:spcPts val="5280"/>
              </a:lnSpc>
              <a:spcBef>
                <a:spcPts val="819"/>
              </a:spcBef>
            </a:pPr>
            <a:endParaRPr lang="pt-BR" sz="5400" dirty="0">
              <a:solidFill>
                <a:schemeClr val="bg1"/>
              </a:solidFill>
            </a:endParaRPr>
          </a:p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dirty="0">
                <a:solidFill>
                  <a:schemeClr val="bg1"/>
                </a:solidFill>
              </a:rPr>
              <a:t>Exigência conjunta do Registro de Responsabilidade Técnica (RRT) das atividades de projeto e execução no protocolo do pedido de aprovação no início do processo de aprovação</a:t>
            </a:r>
            <a:endParaRPr sz="4950" dirty="0">
              <a:solidFill>
                <a:schemeClr val="bg1"/>
              </a:solidFill>
              <a:latin typeface="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5553" y="411554"/>
            <a:ext cx="13627497" cy="1297790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 marR="5080">
              <a:lnSpc>
                <a:spcPts val="9070"/>
              </a:lnSpc>
              <a:spcBef>
                <a:spcPts val="1019"/>
              </a:spcBef>
            </a:pPr>
            <a:r>
              <a:rPr lang="pt-BR" spc="35" dirty="0"/>
              <a:t>Problemas Técnicos / Legais</a:t>
            </a:r>
            <a:endParaRPr spc="13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36525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A3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28253" y="10052050"/>
            <a:ext cx="5358130" cy="755650"/>
            <a:chOff x="628253" y="10052050"/>
            <a:chExt cx="5358130" cy="755650"/>
          </a:xfrm>
        </p:grpSpPr>
        <p:sp>
          <p:nvSpPr>
            <p:cNvPr id="4" name="object 4"/>
            <p:cNvSpPr/>
            <p:nvPr/>
          </p:nvSpPr>
          <p:spPr>
            <a:xfrm>
              <a:off x="1597281" y="10568316"/>
              <a:ext cx="4389120" cy="25400"/>
            </a:xfrm>
            <a:custGeom>
              <a:avLst/>
              <a:gdLst/>
              <a:ahLst/>
              <a:cxnLst/>
              <a:rect l="l" t="t" r="r" b="b"/>
              <a:pathLst>
                <a:path w="4389120" h="25400">
                  <a:moveTo>
                    <a:pt x="4389049" y="0"/>
                  </a:moveTo>
                  <a:lnTo>
                    <a:pt x="0" y="0"/>
                  </a:lnTo>
                  <a:lnTo>
                    <a:pt x="0" y="25360"/>
                  </a:lnTo>
                  <a:lnTo>
                    <a:pt x="4389049" y="25360"/>
                  </a:lnTo>
                  <a:lnTo>
                    <a:pt x="43890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8253" y="10052050"/>
              <a:ext cx="936144" cy="75532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40374" y="10141523"/>
              <a:ext cx="1692576" cy="31215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9490" y="10353560"/>
              <a:ext cx="64710" cy="9993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780438" y="10078116"/>
              <a:ext cx="1838325" cy="509270"/>
            </a:xfrm>
            <a:custGeom>
              <a:avLst/>
              <a:gdLst/>
              <a:ahLst/>
              <a:cxnLst/>
              <a:rect l="l" t="t" r="r" b="b"/>
              <a:pathLst>
                <a:path w="1838325" h="509270">
                  <a:moveTo>
                    <a:pt x="259918" y="470636"/>
                  </a:moveTo>
                  <a:lnTo>
                    <a:pt x="237134" y="406603"/>
                  </a:lnTo>
                  <a:lnTo>
                    <a:pt x="228917" y="411518"/>
                  </a:lnTo>
                  <a:lnTo>
                    <a:pt x="221627" y="414909"/>
                  </a:lnTo>
                  <a:lnTo>
                    <a:pt x="188468" y="419531"/>
                  </a:lnTo>
                  <a:lnTo>
                    <a:pt x="168275" y="416953"/>
                  </a:lnTo>
                  <a:lnTo>
                    <a:pt x="136093" y="396328"/>
                  </a:lnTo>
                  <a:lnTo>
                    <a:pt x="114820" y="356489"/>
                  </a:lnTo>
                  <a:lnTo>
                    <a:pt x="104190" y="305968"/>
                  </a:lnTo>
                  <a:lnTo>
                    <a:pt x="102857" y="277241"/>
                  </a:lnTo>
                  <a:lnTo>
                    <a:pt x="104127" y="247180"/>
                  </a:lnTo>
                  <a:lnTo>
                    <a:pt x="114287" y="195148"/>
                  </a:lnTo>
                  <a:lnTo>
                    <a:pt x="134924" y="155105"/>
                  </a:lnTo>
                  <a:lnTo>
                    <a:pt x="167868" y="134480"/>
                  </a:lnTo>
                  <a:lnTo>
                    <a:pt x="189090" y="131902"/>
                  </a:lnTo>
                  <a:lnTo>
                    <a:pt x="197345" y="132105"/>
                  </a:lnTo>
                  <a:lnTo>
                    <a:pt x="238988" y="144818"/>
                  </a:lnTo>
                  <a:lnTo>
                    <a:pt x="259321" y="84467"/>
                  </a:lnTo>
                  <a:lnTo>
                    <a:pt x="241109" y="73698"/>
                  </a:lnTo>
                  <a:lnTo>
                    <a:pt x="219735" y="65989"/>
                  </a:lnTo>
                  <a:lnTo>
                    <a:pt x="195211" y="61366"/>
                  </a:lnTo>
                  <a:lnTo>
                    <a:pt x="167538" y="59829"/>
                  </a:lnTo>
                  <a:lnTo>
                    <a:pt x="129273" y="63766"/>
                  </a:lnTo>
                  <a:lnTo>
                    <a:pt x="67056" y="95338"/>
                  </a:lnTo>
                  <a:lnTo>
                    <a:pt x="24257" y="156311"/>
                  </a:lnTo>
                  <a:lnTo>
                    <a:pt x="10782" y="193255"/>
                  </a:lnTo>
                  <a:lnTo>
                    <a:pt x="2692" y="233781"/>
                  </a:lnTo>
                  <a:lnTo>
                    <a:pt x="0" y="277876"/>
                  </a:lnTo>
                  <a:lnTo>
                    <a:pt x="2667" y="322211"/>
                  </a:lnTo>
                  <a:lnTo>
                    <a:pt x="10693" y="362864"/>
                  </a:lnTo>
                  <a:lnTo>
                    <a:pt x="24079" y="399821"/>
                  </a:lnTo>
                  <a:lnTo>
                    <a:pt x="42811" y="433082"/>
                  </a:lnTo>
                  <a:lnTo>
                    <a:pt x="95237" y="480199"/>
                  </a:lnTo>
                  <a:lnTo>
                    <a:pt x="166916" y="495909"/>
                  </a:lnTo>
                  <a:lnTo>
                    <a:pt x="195364" y="494334"/>
                  </a:lnTo>
                  <a:lnTo>
                    <a:pt x="220345" y="489597"/>
                  </a:lnTo>
                  <a:lnTo>
                    <a:pt x="241871" y="481698"/>
                  </a:lnTo>
                  <a:lnTo>
                    <a:pt x="259918" y="470636"/>
                  </a:lnTo>
                  <a:close/>
                </a:path>
                <a:path w="1838325" h="509270">
                  <a:moveTo>
                    <a:pt x="650417" y="489750"/>
                  </a:moveTo>
                  <a:lnTo>
                    <a:pt x="621068" y="399211"/>
                  </a:lnTo>
                  <a:lnTo>
                    <a:pt x="602500" y="341922"/>
                  </a:lnTo>
                  <a:lnTo>
                    <a:pt x="541210" y="152831"/>
                  </a:lnTo>
                  <a:lnTo>
                    <a:pt x="513067" y="65989"/>
                  </a:lnTo>
                  <a:lnTo>
                    <a:pt x="508139" y="65989"/>
                  </a:lnTo>
                  <a:lnTo>
                    <a:pt x="508139" y="341922"/>
                  </a:lnTo>
                  <a:lnTo>
                    <a:pt x="408978" y="341922"/>
                  </a:lnTo>
                  <a:lnTo>
                    <a:pt x="448398" y="203962"/>
                  </a:lnTo>
                  <a:lnTo>
                    <a:pt x="458863" y="164020"/>
                  </a:lnTo>
                  <a:lnTo>
                    <a:pt x="460717" y="152831"/>
                  </a:lnTo>
                  <a:lnTo>
                    <a:pt x="461530" y="158991"/>
                  </a:lnTo>
                  <a:lnTo>
                    <a:pt x="470573" y="203962"/>
                  </a:lnTo>
                  <a:lnTo>
                    <a:pt x="508139" y="341922"/>
                  </a:lnTo>
                  <a:lnTo>
                    <a:pt x="508139" y="65989"/>
                  </a:lnTo>
                  <a:lnTo>
                    <a:pt x="415759" y="65989"/>
                  </a:lnTo>
                  <a:lnTo>
                    <a:pt x="277787" y="489750"/>
                  </a:lnTo>
                  <a:lnTo>
                    <a:pt x="367093" y="489750"/>
                  </a:lnTo>
                  <a:lnTo>
                    <a:pt x="394195" y="399211"/>
                  </a:lnTo>
                  <a:lnTo>
                    <a:pt x="521690" y="399211"/>
                  </a:lnTo>
                  <a:lnTo>
                    <a:pt x="547560" y="489750"/>
                  </a:lnTo>
                  <a:lnTo>
                    <a:pt x="650417" y="489750"/>
                  </a:lnTo>
                  <a:close/>
                </a:path>
                <a:path w="1838325" h="509270">
                  <a:moveTo>
                    <a:pt x="987323" y="65976"/>
                  </a:moveTo>
                  <a:lnTo>
                    <a:pt x="894943" y="65976"/>
                  </a:lnTo>
                  <a:lnTo>
                    <a:pt x="894943" y="363486"/>
                  </a:lnTo>
                  <a:lnTo>
                    <a:pt x="894080" y="376783"/>
                  </a:lnTo>
                  <a:lnTo>
                    <a:pt x="873594" y="412623"/>
                  </a:lnTo>
                  <a:lnTo>
                    <a:pt x="844435" y="420751"/>
                  </a:lnTo>
                  <a:lnTo>
                    <a:pt x="833577" y="419836"/>
                  </a:lnTo>
                  <a:lnTo>
                    <a:pt x="801281" y="397814"/>
                  </a:lnTo>
                  <a:lnTo>
                    <a:pt x="793318" y="364096"/>
                  </a:lnTo>
                  <a:lnTo>
                    <a:pt x="793318" y="65976"/>
                  </a:lnTo>
                  <a:lnTo>
                    <a:pt x="692924" y="65976"/>
                  </a:lnTo>
                  <a:lnTo>
                    <a:pt x="692924" y="364718"/>
                  </a:lnTo>
                  <a:lnTo>
                    <a:pt x="695502" y="393357"/>
                  </a:lnTo>
                  <a:lnTo>
                    <a:pt x="716127" y="441401"/>
                  </a:lnTo>
                  <a:lnTo>
                    <a:pt x="756272" y="476427"/>
                  </a:lnTo>
                  <a:lnTo>
                    <a:pt x="809244" y="494296"/>
                  </a:lnTo>
                  <a:lnTo>
                    <a:pt x="840130" y="496519"/>
                  </a:lnTo>
                  <a:lnTo>
                    <a:pt x="871245" y="494271"/>
                  </a:lnTo>
                  <a:lnTo>
                    <a:pt x="924369" y="476250"/>
                  </a:lnTo>
                  <a:lnTo>
                    <a:pt x="964285" y="440994"/>
                  </a:lnTo>
                  <a:lnTo>
                    <a:pt x="984770" y="393103"/>
                  </a:lnTo>
                  <a:lnTo>
                    <a:pt x="987323" y="364718"/>
                  </a:lnTo>
                  <a:lnTo>
                    <a:pt x="987323" y="65976"/>
                  </a:lnTo>
                  <a:close/>
                </a:path>
                <a:path w="1838325" h="509270">
                  <a:moveTo>
                    <a:pt x="1294714" y="11112"/>
                  </a:moveTo>
                  <a:lnTo>
                    <a:pt x="1270698" y="0"/>
                  </a:lnTo>
                  <a:lnTo>
                    <a:pt x="1029233" y="508863"/>
                  </a:lnTo>
                  <a:lnTo>
                    <a:pt x="1058265" y="508863"/>
                  </a:lnTo>
                  <a:lnTo>
                    <a:pt x="1294714" y="11112"/>
                  </a:lnTo>
                  <a:close/>
                </a:path>
                <a:path w="1838325" h="509270">
                  <a:moveTo>
                    <a:pt x="1520139" y="373938"/>
                  </a:moveTo>
                  <a:lnTo>
                    <a:pt x="1503032" y="314337"/>
                  </a:lnTo>
                  <a:lnTo>
                    <a:pt x="1473352" y="283845"/>
                  </a:lnTo>
                  <a:lnTo>
                    <a:pt x="1422184" y="257505"/>
                  </a:lnTo>
                  <a:lnTo>
                    <a:pt x="1393520" y="244906"/>
                  </a:lnTo>
                  <a:lnTo>
                    <a:pt x="1368894" y="227863"/>
                  </a:lnTo>
                  <a:lnTo>
                    <a:pt x="1351661" y="204228"/>
                  </a:lnTo>
                  <a:lnTo>
                    <a:pt x="1345171" y="171881"/>
                  </a:lnTo>
                  <a:lnTo>
                    <a:pt x="1350403" y="136131"/>
                  </a:lnTo>
                  <a:lnTo>
                    <a:pt x="1365732" y="108508"/>
                  </a:lnTo>
                  <a:lnTo>
                    <a:pt x="1390662" y="90703"/>
                  </a:lnTo>
                  <a:lnTo>
                    <a:pt x="1424647" y="84404"/>
                  </a:lnTo>
                  <a:lnTo>
                    <a:pt x="1445831" y="86194"/>
                  </a:lnTo>
                  <a:lnTo>
                    <a:pt x="1464691" y="90868"/>
                  </a:lnTo>
                  <a:lnTo>
                    <a:pt x="1480781" y="97396"/>
                  </a:lnTo>
                  <a:lnTo>
                    <a:pt x="1493647" y="104736"/>
                  </a:lnTo>
                  <a:lnTo>
                    <a:pt x="1503502" y="81940"/>
                  </a:lnTo>
                  <a:lnTo>
                    <a:pt x="1488554" y="73279"/>
                  </a:lnTo>
                  <a:lnTo>
                    <a:pt x="1469847" y="66230"/>
                  </a:lnTo>
                  <a:lnTo>
                    <a:pt x="1447800" y="61493"/>
                  </a:lnTo>
                  <a:lnTo>
                    <a:pt x="1422806" y="59753"/>
                  </a:lnTo>
                  <a:lnTo>
                    <a:pt x="1376172" y="68884"/>
                  </a:lnTo>
                  <a:lnTo>
                    <a:pt x="1340878" y="93484"/>
                  </a:lnTo>
                  <a:lnTo>
                    <a:pt x="1318514" y="129413"/>
                  </a:lnTo>
                  <a:lnTo>
                    <a:pt x="1310690" y="172491"/>
                  </a:lnTo>
                  <a:lnTo>
                    <a:pt x="1314907" y="203619"/>
                  </a:lnTo>
                  <a:lnTo>
                    <a:pt x="1329639" y="233870"/>
                  </a:lnTo>
                  <a:lnTo>
                    <a:pt x="1357985" y="261467"/>
                  </a:lnTo>
                  <a:lnTo>
                    <a:pt x="1403096" y="284619"/>
                  </a:lnTo>
                  <a:lnTo>
                    <a:pt x="1440573" y="302056"/>
                  </a:lnTo>
                  <a:lnTo>
                    <a:pt x="1465999" y="322033"/>
                  </a:lnTo>
                  <a:lnTo>
                    <a:pt x="1480439" y="345948"/>
                  </a:lnTo>
                  <a:lnTo>
                    <a:pt x="1485011" y="375170"/>
                  </a:lnTo>
                  <a:lnTo>
                    <a:pt x="1478559" y="413715"/>
                  </a:lnTo>
                  <a:lnTo>
                    <a:pt x="1460220" y="443242"/>
                  </a:lnTo>
                  <a:lnTo>
                    <a:pt x="1431480" y="462153"/>
                  </a:lnTo>
                  <a:lnTo>
                    <a:pt x="1393850" y="468807"/>
                  </a:lnTo>
                  <a:lnTo>
                    <a:pt x="1369009" y="467194"/>
                  </a:lnTo>
                  <a:lnTo>
                    <a:pt x="1348498" y="462800"/>
                  </a:lnTo>
                  <a:lnTo>
                    <a:pt x="1331569" y="456323"/>
                  </a:lnTo>
                  <a:lnTo>
                    <a:pt x="1317472" y="448475"/>
                  </a:lnTo>
                  <a:lnTo>
                    <a:pt x="1306372" y="473125"/>
                  </a:lnTo>
                  <a:lnTo>
                    <a:pt x="1323238" y="482396"/>
                  </a:lnTo>
                  <a:lnTo>
                    <a:pt x="1343329" y="489597"/>
                  </a:lnTo>
                  <a:lnTo>
                    <a:pt x="1368044" y="494245"/>
                  </a:lnTo>
                  <a:lnTo>
                    <a:pt x="1398778" y="495909"/>
                  </a:lnTo>
                  <a:lnTo>
                    <a:pt x="1447114" y="487070"/>
                  </a:lnTo>
                  <a:lnTo>
                    <a:pt x="1485557" y="462178"/>
                  </a:lnTo>
                  <a:lnTo>
                    <a:pt x="1510957" y="423659"/>
                  </a:lnTo>
                  <a:lnTo>
                    <a:pt x="1520139" y="373938"/>
                  </a:lnTo>
                  <a:close/>
                </a:path>
                <a:path w="1838325" h="509270">
                  <a:moveTo>
                    <a:pt x="1837944" y="184200"/>
                  </a:moveTo>
                  <a:lnTo>
                    <a:pt x="1832610" y="142633"/>
                  </a:lnTo>
                  <a:lnTo>
                    <a:pt x="1816506" y="108191"/>
                  </a:lnTo>
                  <a:lnTo>
                    <a:pt x="1803450" y="95567"/>
                  </a:lnTo>
                  <a:lnTo>
                    <a:pt x="1803450" y="182968"/>
                  </a:lnTo>
                  <a:lnTo>
                    <a:pt x="1795970" y="227698"/>
                  </a:lnTo>
                  <a:lnTo>
                    <a:pt x="1771802" y="261747"/>
                  </a:lnTo>
                  <a:lnTo>
                    <a:pt x="1728343" y="281813"/>
                  </a:lnTo>
                  <a:lnTo>
                    <a:pt x="1663001" y="284619"/>
                  </a:lnTo>
                  <a:lnTo>
                    <a:pt x="1642681" y="282765"/>
                  </a:lnTo>
                  <a:lnTo>
                    <a:pt x="1642681" y="91808"/>
                  </a:lnTo>
                  <a:lnTo>
                    <a:pt x="1651876" y="88442"/>
                  </a:lnTo>
                  <a:lnTo>
                    <a:pt x="1664474" y="85255"/>
                  </a:lnTo>
                  <a:lnTo>
                    <a:pt x="1680197" y="82880"/>
                  </a:lnTo>
                  <a:lnTo>
                    <a:pt x="1698739" y="81940"/>
                  </a:lnTo>
                  <a:lnTo>
                    <a:pt x="1745767" y="88455"/>
                  </a:lnTo>
                  <a:lnTo>
                    <a:pt x="1778355" y="107734"/>
                  </a:lnTo>
                  <a:lnTo>
                    <a:pt x="1797304" y="139369"/>
                  </a:lnTo>
                  <a:lnTo>
                    <a:pt x="1803450" y="182968"/>
                  </a:lnTo>
                  <a:lnTo>
                    <a:pt x="1803450" y="95567"/>
                  </a:lnTo>
                  <a:lnTo>
                    <a:pt x="1789518" y="82092"/>
                  </a:lnTo>
                  <a:lnTo>
                    <a:pt x="1789176" y="81940"/>
                  </a:lnTo>
                  <a:lnTo>
                    <a:pt x="1751533" y="65544"/>
                  </a:lnTo>
                  <a:lnTo>
                    <a:pt x="1702422" y="59753"/>
                  </a:lnTo>
                  <a:lnTo>
                    <a:pt x="1673669" y="61582"/>
                  </a:lnTo>
                  <a:lnTo>
                    <a:pt x="1647913" y="66535"/>
                  </a:lnTo>
                  <a:lnTo>
                    <a:pt x="1625854" y="73787"/>
                  </a:lnTo>
                  <a:lnTo>
                    <a:pt x="1608175" y="82550"/>
                  </a:lnTo>
                  <a:lnTo>
                    <a:pt x="1608175" y="489750"/>
                  </a:lnTo>
                  <a:lnTo>
                    <a:pt x="1642681" y="489750"/>
                  </a:lnTo>
                  <a:lnTo>
                    <a:pt x="1642681" y="305562"/>
                  </a:lnTo>
                  <a:lnTo>
                    <a:pt x="1664233" y="307403"/>
                  </a:lnTo>
                  <a:lnTo>
                    <a:pt x="1729613" y="305650"/>
                  </a:lnTo>
                  <a:lnTo>
                    <a:pt x="1778609" y="289674"/>
                  </a:lnTo>
                  <a:lnTo>
                    <a:pt x="1812277" y="262255"/>
                  </a:lnTo>
                  <a:lnTo>
                    <a:pt x="1831708" y="226174"/>
                  </a:lnTo>
                  <a:lnTo>
                    <a:pt x="1837944" y="1842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2">
            <a:extLst>
              <a:ext uri="{FF2B5EF4-FFF2-40B4-BE49-F238E27FC236}">
                <a16:creationId xmlns:a16="http://schemas.microsoft.com/office/drawing/2014/main" id="{2582E1A9-ED26-0BC4-A18E-B8ECE85B315D}"/>
              </a:ext>
            </a:extLst>
          </p:cNvPr>
          <p:cNvSpPr txBox="1"/>
          <p:nvPr/>
        </p:nvSpPr>
        <p:spPr>
          <a:xfrm>
            <a:off x="645398" y="3673475"/>
            <a:ext cx="18855452" cy="4395882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b="1" dirty="0">
                <a:solidFill>
                  <a:schemeClr val="bg1"/>
                </a:solidFill>
              </a:rPr>
              <a:t>Problema técnico 2: </a:t>
            </a:r>
          </a:p>
          <a:p>
            <a:pPr marL="12700" marR="5080">
              <a:lnSpc>
                <a:spcPts val="5280"/>
              </a:lnSpc>
              <a:spcBef>
                <a:spcPts val="819"/>
              </a:spcBef>
            </a:pPr>
            <a:endParaRPr lang="pt-BR" sz="5400" dirty="0">
              <a:solidFill>
                <a:schemeClr val="bg1"/>
              </a:solidFill>
            </a:endParaRPr>
          </a:p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dirty="0">
                <a:solidFill>
                  <a:schemeClr val="bg1"/>
                </a:solidFill>
              </a:rPr>
              <a:t>Exigência dos órgãos de aprovação do Registro de Responsabilidade Técnica (RRT) de termos que não correspondem às atividades desempenhadas pelos profissionais e descritas na resolução CAU/BR nº 21/2012</a:t>
            </a:r>
            <a:endParaRPr sz="4950" dirty="0">
              <a:solidFill>
                <a:schemeClr val="bg1"/>
              </a:solidFill>
              <a:latin typeface=""/>
              <a:cs typeface="Tahoma"/>
            </a:endParaRPr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DE4BFA9E-929E-19DC-8BE4-43730D7607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5553" y="411554"/>
            <a:ext cx="13627497" cy="1297790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 marR="5080">
              <a:lnSpc>
                <a:spcPts val="9070"/>
              </a:lnSpc>
              <a:spcBef>
                <a:spcPts val="1019"/>
              </a:spcBef>
            </a:pPr>
            <a:r>
              <a:rPr lang="pt-BR" spc="35" dirty="0"/>
              <a:t>Problemas Técnicos / Legais</a:t>
            </a:r>
            <a:endParaRPr spc="13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398" y="3099846"/>
            <a:ext cx="18855452" cy="5755229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b="1" dirty="0">
                <a:solidFill>
                  <a:schemeClr val="bg1"/>
                </a:solidFill>
              </a:rPr>
              <a:t>Problema técnico 3: </a:t>
            </a:r>
          </a:p>
          <a:p>
            <a:pPr marL="12700" marR="5080">
              <a:lnSpc>
                <a:spcPts val="5280"/>
              </a:lnSpc>
              <a:spcBef>
                <a:spcPts val="819"/>
              </a:spcBef>
            </a:pPr>
            <a:endParaRPr lang="pt-BR" sz="5400" dirty="0">
              <a:solidFill>
                <a:schemeClr val="bg1"/>
              </a:solidFill>
            </a:endParaRPr>
          </a:p>
          <a:p>
            <a:pPr marL="12700" marR="5080">
              <a:lnSpc>
                <a:spcPts val="5280"/>
              </a:lnSpc>
              <a:spcBef>
                <a:spcPts val="819"/>
              </a:spcBef>
            </a:pPr>
            <a:r>
              <a:rPr lang="pt-BR" sz="5400" dirty="0">
                <a:solidFill>
                  <a:schemeClr val="bg1"/>
                </a:solidFill>
              </a:rPr>
              <a:t>Órgãos de aprovação exigem Registro de Responsabilidade Técnica (RRT) da atividade de execução de obra no processo de aprovação de edificação já construída, sem processo de aprovação anterior, sendo que o arquiteto urbanista contratado para a documentação desta aprovação, após a construção, não teve relação com a execução da obra. </a:t>
            </a:r>
            <a:endParaRPr sz="4950" dirty="0">
              <a:solidFill>
                <a:schemeClr val="bg1"/>
              </a:solidFill>
              <a:latin typeface="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5553" y="411554"/>
            <a:ext cx="13627497" cy="1297790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 marR="5080">
              <a:lnSpc>
                <a:spcPts val="9070"/>
              </a:lnSpc>
              <a:spcBef>
                <a:spcPts val="1019"/>
              </a:spcBef>
            </a:pPr>
            <a:r>
              <a:rPr lang="pt-BR" spc="35" dirty="0"/>
              <a:t>Problemas Técnicos / Legais</a:t>
            </a:r>
            <a:endParaRPr spc="130" dirty="0"/>
          </a:p>
        </p:txBody>
      </p:sp>
    </p:spTree>
    <p:extLst>
      <p:ext uri="{BB962C8B-B14F-4D97-AF65-F5344CB8AC3E}">
        <p14:creationId xmlns:p14="http://schemas.microsoft.com/office/powerpoint/2010/main" val="2987182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8253" y="10052050"/>
            <a:ext cx="5358130" cy="755650"/>
            <a:chOff x="628253" y="10052050"/>
            <a:chExt cx="5358130" cy="755650"/>
          </a:xfrm>
        </p:grpSpPr>
        <p:sp>
          <p:nvSpPr>
            <p:cNvPr id="3" name="object 3"/>
            <p:cNvSpPr/>
            <p:nvPr/>
          </p:nvSpPr>
          <p:spPr>
            <a:xfrm>
              <a:off x="1597281" y="10568316"/>
              <a:ext cx="4389120" cy="25400"/>
            </a:xfrm>
            <a:custGeom>
              <a:avLst/>
              <a:gdLst/>
              <a:ahLst/>
              <a:cxnLst/>
              <a:rect l="l" t="t" r="r" b="b"/>
              <a:pathLst>
                <a:path w="4389120" h="25400">
                  <a:moveTo>
                    <a:pt x="4389049" y="0"/>
                  </a:moveTo>
                  <a:lnTo>
                    <a:pt x="0" y="0"/>
                  </a:lnTo>
                  <a:lnTo>
                    <a:pt x="0" y="25360"/>
                  </a:lnTo>
                  <a:lnTo>
                    <a:pt x="4389049" y="25360"/>
                  </a:lnTo>
                  <a:lnTo>
                    <a:pt x="4389049" y="0"/>
                  </a:lnTo>
                  <a:close/>
                </a:path>
              </a:pathLst>
            </a:custGeom>
            <a:solidFill>
              <a:srgbClr val="182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8253" y="10052050"/>
              <a:ext cx="936144" cy="75532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40374" y="10141523"/>
              <a:ext cx="1692576" cy="31215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9490" y="10353560"/>
              <a:ext cx="64710" cy="999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780438" y="10078116"/>
              <a:ext cx="1838325" cy="509270"/>
            </a:xfrm>
            <a:custGeom>
              <a:avLst/>
              <a:gdLst/>
              <a:ahLst/>
              <a:cxnLst/>
              <a:rect l="l" t="t" r="r" b="b"/>
              <a:pathLst>
                <a:path w="1838325" h="509270">
                  <a:moveTo>
                    <a:pt x="259918" y="470636"/>
                  </a:moveTo>
                  <a:lnTo>
                    <a:pt x="237134" y="406603"/>
                  </a:lnTo>
                  <a:lnTo>
                    <a:pt x="228917" y="411518"/>
                  </a:lnTo>
                  <a:lnTo>
                    <a:pt x="221627" y="414909"/>
                  </a:lnTo>
                  <a:lnTo>
                    <a:pt x="188468" y="419531"/>
                  </a:lnTo>
                  <a:lnTo>
                    <a:pt x="168275" y="416953"/>
                  </a:lnTo>
                  <a:lnTo>
                    <a:pt x="136093" y="396328"/>
                  </a:lnTo>
                  <a:lnTo>
                    <a:pt x="114820" y="356489"/>
                  </a:lnTo>
                  <a:lnTo>
                    <a:pt x="104190" y="305968"/>
                  </a:lnTo>
                  <a:lnTo>
                    <a:pt x="102857" y="277241"/>
                  </a:lnTo>
                  <a:lnTo>
                    <a:pt x="104127" y="247180"/>
                  </a:lnTo>
                  <a:lnTo>
                    <a:pt x="114287" y="195148"/>
                  </a:lnTo>
                  <a:lnTo>
                    <a:pt x="134924" y="155105"/>
                  </a:lnTo>
                  <a:lnTo>
                    <a:pt x="167868" y="134480"/>
                  </a:lnTo>
                  <a:lnTo>
                    <a:pt x="189090" y="131902"/>
                  </a:lnTo>
                  <a:lnTo>
                    <a:pt x="197345" y="132105"/>
                  </a:lnTo>
                  <a:lnTo>
                    <a:pt x="238988" y="144818"/>
                  </a:lnTo>
                  <a:lnTo>
                    <a:pt x="259321" y="84467"/>
                  </a:lnTo>
                  <a:lnTo>
                    <a:pt x="241109" y="73698"/>
                  </a:lnTo>
                  <a:lnTo>
                    <a:pt x="219735" y="65989"/>
                  </a:lnTo>
                  <a:lnTo>
                    <a:pt x="195211" y="61366"/>
                  </a:lnTo>
                  <a:lnTo>
                    <a:pt x="167538" y="59829"/>
                  </a:lnTo>
                  <a:lnTo>
                    <a:pt x="129273" y="63766"/>
                  </a:lnTo>
                  <a:lnTo>
                    <a:pt x="67056" y="95338"/>
                  </a:lnTo>
                  <a:lnTo>
                    <a:pt x="24257" y="156311"/>
                  </a:lnTo>
                  <a:lnTo>
                    <a:pt x="10782" y="193255"/>
                  </a:lnTo>
                  <a:lnTo>
                    <a:pt x="2692" y="233781"/>
                  </a:lnTo>
                  <a:lnTo>
                    <a:pt x="0" y="277876"/>
                  </a:lnTo>
                  <a:lnTo>
                    <a:pt x="2667" y="322211"/>
                  </a:lnTo>
                  <a:lnTo>
                    <a:pt x="10693" y="362864"/>
                  </a:lnTo>
                  <a:lnTo>
                    <a:pt x="24079" y="399821"/>
                  </a:lnTo>
                  <a:lnTo>
                    <a:pt x="42811" y="433082"/>
                  </a:lnTo>
                  <a:lnTo>
                    <a:pt x="95237" y="480199"/>
                  </a:lnTo>
                  <a:lnTo>
                    <a:pt x="166916" y="495909"/>
                  </a:lnTo>
                  <a:lnTo>
                    <a:pt x="195364" y="494334"/>
                  </a:lnTo>
                  <a:lnTo>
                    <a:pt x="220345" y="489597"/>
                  </a:lnTo>
                  <a:lnTo>
                    <a:pt x="241871" y="481698"/>
                  </a:lnTo>
                  <a:lnTo>
                    <a:pt x="259918" y="470636"/>
                  </a:lnTo>
                  <a:close/>
                </a:path>
                <a:path w="1838325" h="509270">
                  <a:moveTo>
                    <a:pt x="650417" y="489750"/>
                  </a:moveTo>
                  <a:lnTo>
                    <a:pt x="621068" y="399211"/>
                  </a:lnTo>
                  <a:lnTo>
                    <a:pt x="602500" y="341922"/>
                  </a:lnTo>
                  <a:lnTo>
                    <a:pt x="541210" y="152831"/>
                  </a:lnTo>
                  <a:lnTo>
                    <a:pt x="513067" y="65989"/>
                  </a:lnTo>
                  <a:lnTo>
                    <a:pt x="508139" y="65989"/>
                  </a:lnTo>
                  <a:lnTo>
                    <a:pt x="508139" y="341922"/>
                  </a:lnTo>
                  <a:lnTo>
                    <a:pt x="408978" y="341922"/>
                  </a:lnTo>
                  <a:lnTo>
                    <a:pt x="448398" y="203962"/>
                  </a:lnTo>
                  <a:lnTo>
                    <a:pt x="458863" y="164020"/>
                  </a:lnTo>
                  <a:lnTo>
                    <a:pt x="460717" y="152831"/>
                  </a:lnTo>
                  <a:lnTo>
                    <a:pt x="461530" y="158991"/>
                  </a:lnTo>
                  <a:lnTo>
                    <a:pt x="470573" y="203962"/>
                  </a:lnTo>
                  <a:lnTo>
                    <a:pt x="508139" y="341922"/>
                  </a:lnTo>
                  <a:lnTo>
                    <a:pt x="508139" y="65989"/>
                  </a:lnTo>
                  <a:lnTo>
                    <a:pt x="415759" y="65989"/>
                  </a:lnTo>
                  <a:lnTo>
                    <a:pt x="277787" y="489750"/>
                  </a:lnTo>
                  <a:lnTo>
                    <a:pt x="367093" y="489750"/>
                  </a:lnTo>
                  <a:lnTo>
                    <a:pt x="394195" y="399211"/>
                  </a:lnTo>
                  <a:lnTo>
                    <a:pt x="521690" y="399211"/>
                  </a:lnTo>
                  <a:lnTo>
                    <a:pt x="547560" y="489750"/>
                  </a:lnTo>
                  <a:lnTo>
                    <a:pt x="650417" y="489750"/>
                  </a:lnTo>
                  <a:close/>
                </a:path>
                <a:path w="1838325" h="509270">
                  <a:moveTo>
                    <a:pt x="987323" y="65976"/>
                  </a:moveTo>
                  <a:lnTo>
                    <a:pt x="894943" y="65976"/>
                  </a:lnTo>
                  <a:lnTo>
                    <a:pt x="894943" y="363486"/>
                  </a:lnTo>
                  <a:lnTo>
                    <a:pt x="894080" y="376783"/>
                  </a:lnTo>
                  <a:lnTo>
                    <a:pt x="873594" y="412623"/>
                  </a:lnTo>
                  <a:lnTo>
                    <a:pt x="844435" y="420751"/>
                  </a:lnTo>
                  <a:lnTo>
                    <a:pt x="833577" y="419836"/>
                  </a:lnTo>
                  <a:lnTo>
                    <a:pt x="801281" y="397814"/>
                  </a:lnTo>
                  <a:lnTo>
                    <a:pt x="793318" y="364096"/>
                  </a:lnTo>
                  <a:lnTo>
                    <a:pt x="793318" y="65976"/>
                  </a:lnTo>
                  <a:lnTo>
                    <a:pt x="692924" y="65976"/>
                  </a:lnTo>
                  <a:lnTo>
                    <a:pt x="692924" y="364718"/>
                  </a:lnTo>
                  <a:lnTo>
                    <a:pt x="695502" y="393357"/>
                  </a:lnTo>
                  <a:lnTo>
                    <a:pt x="716127" y="441401"/>
                  </a:lnTo>
                  <a:lnTo>
                    <a:pt x="756272" y="476427"/>
                  </a:lnTo>
                  <a:lnTo>
                    <a:pt x="809244" y="494296"/>
                  </a:lnTo>
                  <a:lnTo>
                    <a:pt x="840130" y="496519"/>
                  </a:lnTo>
                  <a:lnTo>
                    <a:pt x="871245" y="494271"/>
                  </a:lnTo>
                  <a:lnTo>
                    <a:pt x="924369" y="476250"/>
                  </a:lnTo>
                  <a:lnTo>
                    <a:pt x="964285" y="440994"/>
                  </a:lnTo>
                  <a:lnTo>
                    <a:pt x="984770" y="393103"/>
                  </a:lnTo>
                  <a:lnTo>
                    <a:pt x="987323" y="364718"/>
                  </a:lnTo>
                  <a:lnTo>
                    <a:pt x="987323" y="65976"/>
                  </a:lnTo>
                  <a:close/>
                </a:path>
                <a:path w="1838325" h="509270">
                  <a:moveTo>
                    <a:pt x="1294714" y="11112"/>
                  </a:moveTo>
                  <a:lnTo>
                    <a:pt x="1270698" y="0"/>
                  </a:lnTo>
                  <a:lnTo>
                    <a:pt x="1029233" y="508863"/>
                  </a:lnTo>
                  <a:lnTo>
                    <a:pt x="1058265" y="508863"/>
                  </a:lnTo>
                  <a:lnTo>
                    <a:pt x="1294714" y="11112"/>
                  </a:lnTo>
                  <a:close/>
                </a:path>
                <a:path w="1838325" h="509270">
                  <a:moveTo>
                    <a:pt x="1520139" y="373938"/>
                  </a:moveTo>
                  <a:lnTo>
                    <a:pt x="1503032" y="314337"/>
                  </a:lnTo>
                  <a:lnTo>
                    <a:pt x="1473352" y="283845"/>
                  </a:lnTo>
                  <a:lnTo>
                    <a:pt x="1422184" y="257505"/>
                  </a:lnTo>
                  <a:lnTo>
                    <a:pt x="1393520" y="244906"/>
                  </a:lnTo>
                  <a:lnTo>
                    <a:pt x="1368894" y="227863"/>
                  </a:lnTo>
                  <a:lnTo>
                    <a:pt x="1351661" y="204228"/>
                  </a:lnTo>
                  <a:lnTo>
                    <a:pt x="1345171" y="171881"/>
                  </a:lnTo>
                  <a:lnTo>
                    <a:pt x="1350403" y="136131"/>
                  </a:lnTo>
                  <a:lnTo>
                    <a:pt x="1365732" y="108508"/>
                  </a:lnTo>
                  <a:lnTo>
                    <a:pt x="1390662" y="90703"/>
                  </a:lnTo>
                  <a:lnTo>
                    <a:pt x="1424647" y="84404"/>
                  </a:lnTo>
                  <a:lnTo>
                    <a:pt x="1445831" y="86194"/>
                  </a:lnTo>
                  <a:lnTo>
                    <a:pt x="1464691" y="90868"/>
                  </a:lnTo>
                  <a:lnTo>
                    <a:pt x="1480781" y="97396"/>
                  </a:lnTo>
                  <a:lnTo>
                    <a:pt x="1493647" y="104736"/>
                  </a:lnTo>
                  <a:lnTo>
                    <a:pt x="1503502" y="81940"/>
                  </a:lnTo>
                  <a:lnTo>
                    <a:pt x="1488554" y="73279"/>
                  </a:lnTo>
                  <a:lnTo>
                    <a:pt x="1469847" y="66230"/>
                  </a:lnTo>
                  <a:lnTo>
                    <a:pt x="1447800" y="61493"/>
                  </a:lnTo>
                  <a:lnTo>
                    <a:pt x="1422806" y="59753"/>
                  </a:lnTo>
                  <a:lnTo>
                    <a:pt x="1376172" y="68884"/>
                  </a:lnTo>
                  <a:lnTo>
                    <a:pt x="1340878" y="93484"/>
                  </a:lnTo>
                  <a:lnTo>
                    <a:pt x="1318514" y="129413"/>
                  </a:lnTo>
                  <a:lnTo>
                    <a:pt x="1310690" y="172491"/>
                  </a:lnTo>
                  <a:lnTo>
                    <a:pt x="1314907" y="203619"/>
                  </a:lnTo>
                  <a:lnTo>
                    <a:pt x="1329639" y="233870"/>
                  </a:lnTo>
                  <a:lnTo>
                    <a:pt x="1357985" y="261467"/>
                  </a:lnTo>
                  <a:lnTo>
                    <a:pt x="1403096" y="284619"/>
                  </a:lnTo>
                  <a:lnTo>
                    <a:pt x="1440573" y="302056"/>
                  </a:lnTo>
                  <a:lnTo>
                    <a:pt x="1465999" y="322033"/>
                  </a:lnTo>
                  <a:lnTo>
                    <a:pt x="1480439" y="345948"/>
                  </a:lnTo>
                  <a:lnTo>
                    <a:pt x="1485011" y="375170"/>
                  </a:lnTo>
                  <a:lnTo>
                    <a:pt x="1478559" y="413715"/>
                  </a:lnTo>
                  <a:lnTo>
                    <a:pt x="1460220" y="443242"/>
                  </a:lnTo>
                  <a:lnTo>
                    <a:pt x="1431480" y="462153"/>
                  </a:lnTo>
                  <a:lnTo>
                    <a:pt x="1393850" y="468807"/>
                  </a:lnTo>
                  <a:lnTo>
                    <a:pt x="1369009" y="467194"/>
                  </a:lnTo>
                  <a:lnTo>
                    <a:pt x="1348498" y="462800"/>
                  </a:lnTo>
                  <a:lnTo>
                    <a:pt x="1331569" y="456323"/>
                  </a:lnTo>
                  <a:lnTo>
                    <a:pt x="1317472" y="448475"/>
                  </a:lnTo>
                  <a:lnTo>
                    <a:pt x="1306372" y="473125"/>
                  </a:lnTo>
                  <a:lnTo>
                    <a:pt x="1323238" y="482396"/>
                  </a:lnTo>
                  <a:lnTo>
                    <a:pt x="1343329" y="489597"/>
                  </a:lnTo>
                  <a:lnTo>
                    <a:pt x="1368044" y="494245"/>
                  </a:lnTo>
                  <a:lnTo>
                    <a:pt x="1398778" y="495909"/>
                  </a:lnTo>
                  <a:lnTo>
                    <a:pt x="1447114" y="487070"/>
                  </a:lnTo>
                  <a:lnTo>
                    <a:pt x="1485557" y="462178"/>
                  </a:lnTo>
                  <a:lnTo>
                    <a:pt x="1510957" y="423659"/>
                  </a:lnTo>
                  <a:lnTo>
                    <a:pt x="1520139" y="373938"/>
                  </a:lnTo>
                  <a:close/>
                </a:path>
                <a:path w="1838325" h="509270">
                  <a:moveTo>
                    <a:pt x="1837944" y="184200"/>
                  </a:moveTo>
                  <a:lnTo>
                    <a:pt x="1832610" y="142633"/>
                  </a:lnTo>
                  <a:lnTo>
                    <a:pt x="1816506" y="108191"/>
                  </a:lnTo>
                  <a:lnTo>
                    <a:pt x="1803450" y="95567"/>
                  </a:lnTo>
                  <a:lnTo>
                    <a:pt x="1803450" y="182968"/>
                  </a:lnTo>
                  <a:lnTo>
                    <a:pt x="1795970" y="227698"/>
                  </a:lnTo>
                  <a:lnTo>
                    <a:pt x="1771802" y="261747"/>
                  </a:lnTo>
                  <a:lnTo>
                    <a:pt x="1728343" y="281813"/>
                  </a:lnTo>
                  <a:lnTo>
                    <a:pt x="1663001" y="284619"/>
                  </a:lnTo>
                  <a:lnTo>
                    <a:pt x="1642681" y="282765"/>
                  </a:lnTo>
                  <a:lnTo>
                    <a:pt x="1642681" y="91808"/>
                  </a:lnTo>
                  <a:lnTo>
                    <a:pt x="1651876" y="88442"/>
                  </a:lnTo>
                  <a:lnTo>
                    <a:pt x="1664474" y="85255"/>
                  </a:lnTo>
                  <a:lnTo>
                    <a:pt x="1680197" y="82880"/>
                  </a:lnTo>
                  <a:lnTo>
                    <a:pt x="1698739" y="81940"/>
                  </a:lnTo>
                  <a:lnTo>
                    <a:pt x="1745767" y="88455"/>
                  </a:lnTo>
                  <a:lnTo>
                    <a:pt x="1778355" y="107734"/>
                  </a:lnTo>
                  <a:lnTo>
                    <a:pt x="1797304" y="139369"/>
                  </a:lnTo>
                  <a:lnTo>
                    <a:pt x="1803450" y="182968"/>
                  </a:lnTo>
                  <a:lnTo>
                    <a:pt x="1803450" y="95567"/>
                  </a:lnTo>
                  <a:lnTo>
                    <a:pt x="1789518" y="82092"/>
                  </a:lnTo>
                  <a:lnTo>
                    <a:pt x="1789176" y="81940"/>
                  </a:lnTo>
                  <a:lnTo>
                    <a:pt x="1751533" y="65544"/>
                  </a:lnTo>
                  <a:lnTo>
                    <a:pt x="1702422" y="59753"/>
                  </a:lnTo>
                  <a:lnTo>
                    <a:pt x="1673669" y="61582"/>
                  </a:lnTo>
                  <a:lnTo>
                    <a:pt x="1647913" y="66535"/>
                  </a:lnTo>
                  <a:lnTo>
                    <a:pt x="1625854" y="73787"/>
                  </a:lnTo>
                  <a:lnTo>
                    <a:pt x="1608175" y="82550"/>
                  </a:lnTo>
                  <a:lnTo>
                    <a:pt x="1608175" y="489750"/>
                  </a:lnTo>
                  <a:lnTo>
                    <a:pt x="1642681" y="489750"/>
                  </a:lnTo>
                  <a:lnTo>
                    <a:pt x="1642681" y="305562"/>
                  </a:lnTo>
                  <a:lnTo>
                    <a:pt x="1664233" y="307403"/>
                  </a:lnTo>
                  <a:lnTo>
                    <a:pt x="1729613" y="305650"/>
                  </a:lnTo>
                  <a:lnTo>
                    <a:pt x="1778609" y="289674"/>
                  </a:lnTo>
                  <a:lnTo>
                    <a:pt x="1812277" y="262255"/>
                  </a:lnTo>
                  <a:lnTo>
                    <a:pt x="1831708" y="226174"/>
                  </a:lnTo>
                  <a:lnTo>
                    <a:pt x="1837944" y="184200"/>
                  </a:lnTo>
                  <a:close/>
                </a:path>
              </a:pathLst>
            </a:custGeom>
            <a:solidFill>
              <a:srgbClr val="182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15552" y="411554"/>
            <a:ext cx="8644258" cy="1211549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 marR="5080">
              <a:lnSpc>
                <a:spcPts val="9070"/>
              </a:lnSpc>
              <a:spcBef>
                <a:spcPts val="1019"/>
              </a:spcBef>
            </a:pPr>
            <a:r>
              <a:rPr lang="pt-BR" sz="6600" u="sng" spc="40" dirty="0">
                <a:solidFill>
                  <a:srgbClr val="182727"/>
                </a:solidFill>
              </a:rPr>
              <a:t>DESENVOLVIMENTO</a:t>
            </a:r>
            <a:endParaRPr sz="6600" u="sng" spc="285" dirty="0">
              <a:solidFill>
                <a:srgbClr val="182727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5553" y="2100171"/>
            <a:ext cx="18867172" cy="7593104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67310">
              <a:spcBef>
                <a:spcPts val="490"/>
              </a:spcBef>
            </a:pPr>
            <a:r>
              <a:rPr lang="pt-BR" sz="5400"/>
              <a:t>Passo a </a:t>
            </a:r>
            <a:r>
              <a:rPr lang="pt-BR" sz="5400" dirty="0"/>
              <a:t>passo dos procedimentos de licenciamento em órgãos públicos:</a:t>
            </a:r>
          </a:p>
          <a:p>
            <a:pPr marL="12700" marR="67310">
              <a:spcBef>
                <a:spcPts val="490"/>
              </a:spcBef>
            </a:pPr>
            <a:endParaRPr lang="pt-BR" sz="4800" dirty="0"/>
          </a:p>
          <a:p>
            <a:pPr marL="698500" marR="67310" indent="-685800">
              <a:spcBef>
                <a:spcPts val="490"/>
              </a:spcBef>
              <a:buFont typeface="Arial" panose="020B0604020202020204" pitchFamily="34" charset="0"/>
              <a:buChar char="•"/>
            </a:pPr>
            <a:r>
              <a:rPr lang="pt-BR" sz="4800" dirty="0"/>
              <a:t>APROVAÇÃO DE PROJETO E ALVARÁ DE APROVAÇÃO DE PROJETO;</a:t>
            </a:r>
          </a:p>
          <a:p>
            <a:pPr marL="12700" marR="67310">
              <a:spcBef>
                <a:spcPts val="490"/>
              </a:spcBef>
            </a:pPr>
            <a:endParaRPr lang="pt-BR" sz="2000" dirty="0"/>
          </a:p>
          <a:p>
            <a:pPr marL="698500" marR="67310" indent="-685800">
              <a:spcBef>
                <a:spcPts val="490"/>
              </a:spcBef>
              <a:buFont typeface="Arial" panose="020B0604020202020204" pitchFamily="34" charset="0"/>
              <a:buChar char="•"/>
            </a:pPr>
            <a:r>
              <a:rPr lang="pt-BR" sz="4800" dirty="0"/>
              <a:t>ALVARÁ DE EXECUÇÃO OU LICENÇA PARA CONSTRUIR (ALVARÁ DE OBRAS);</a:t>
            </a:r>
          </a:p>
          <a:p>
            <a:pPr marL="12700" marR="67310">
              <a:spcBef>
                <a:spcPts val="490"/>
              </a:spcBef>
            </a:pPr>
            <a:endParaRPr lang="pt-BR" sz="2000" dirty="0"/>
          </a:p>
          <a:p>
            <a:pPr marL="698500" marR="67310" indent="-685800">
              <a:spcBef>
                <a:spcPts val="490"/>
              </a:spcBef>
              <a:buFont typeface="Arial" panose="020B0604020202020204" pitchFamily="34" charset="0"/>
              <a:buChar char="•"/>
            </a:pPr>
            <a:r>
              <a:rPr lang="pt-BR" sz="4800" dirty="0"/>
              <a:t>HABITE-SE OU CERTIFICADO DE CONCLUSÃO;</a:t>
            </a:r>
          </a:p>
          <a:p>
            <a:pPr marL="12700" marR="67310">
              <a:spcBef>
                <a:spcPts val="490"/>
              </a:spcBef>
            </a:pPr>
            <a:endParaRPr lang="pt-BR" sz="2000" dirty="0"/>
          </a:p>
          <a:p>
            <a:pPr marL="698500" marR="67310" indent="-685800">
              <a:spcBef>
                <a:spcPts val="490"/>
              </a:spcBef>
              <a:buFont typeface="Arial" panose="020B0604020202020204" pitchFamily="34" charset="0"/>
              <a:buChar char="•"/>
            </a:pPr>
            <a:r>
              <a:rPr lang="pt-BR" sz="4800" dirty="0"/>
              <a:t>REGULARIZAÇÃO EDILÍCIA OU REGULARIZAÇÃO DE OBRA JÁ EXECUTADA;</a:t>
            </a:r>
          </a:p>
        </p:txBody>
      </p:sp>
    </p:spTree>
    <p:extLst>
      <p:ext uri="{BB962C8B-B14F-4D97-AF65-F5344CB8AC3E}">
        <p14:creationId xmlns:p14="http://schemas.microsoft.com/office/powerpoint/2010/main" val="2225963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8253" y="10052050"/>
            <a:ext cx="5358130" cy="755650"/>
            <a:chOff x="628253" y="10052050"/>
            <a:chExt cx="5358130" cy="755650"/>
          </a:xfrm>
        </p:grpSpPr>
        <p:sp>
          <p:nvSpPr>
            <p:cNvPr id="3" name="object 3"/>
            <p:cNvSpPr/>
            <p:nvPr/>
          </p:nvSpPr>
          <p:spPr>
            <a:xfrm>
              <a:off x="1597281" y="10568316"/>
              <a:ext cx="4389120" cy="25400"/>
            </a:xfrm>
            <a:custGeom>
              <a:avLst/>
              <a:gdLst/>
              <a:ahLst/>
              <a:cxnLst/>
              <a:rect l="l" t="t" r="r" b="b"/>
              <a:pathLst>
                <a:path w="4389120" h="25400">
                  <a:moveTo>
                    <a:pt x="4389049" y="0"/>
                  </a:moveTo>
                  <a:lnTo>
                    <a:pt x="0" y="0"/>
                  </a:lnTo>
                  <a:lnTo>
                    <a:pt x="0" y="25360"/>
                  </a:lnTo>
                  <a:lnTo>
                    <a:pt x="4389049" y="25360"/>
                  </a:lnTo>
                  <a:lnTo>
                    <a:pt x="4389049" y="0"/>
                  </a:lnTo>
                  <a:close/>
                </a:path>
              </a:pathLst>
            </a:custGeom>
            <a:solidFill>
              <a:srgbClr val="182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8253" y="10052050"/>
              <a:ext cx="936144" cy="75532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40374" y="10141523"/>
              <a:ext cx="1692576" cy="31215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9490" y="10353560"/>
              <a:ext cx="64710" cy="999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780438" y="10078116"/>
              <a:ext cx="1838325" cy="509270"/>
            </a:xfrm>
            <a:custGeom>
              <a:avLst/>
              <a:gdLst/>
              <a:ahLst/>
              <a:cxnLst/>
              <a:rect l="l" t="t" r="r" b="b"/>
              <a:pathLst>
                <a:path w="1838325" h="509270">
                  <a:moveTo>
                    <a:pt x="259918" y="470636"/>
                  </a:moveTo>
                  <a:lnTo>
                    <a:pt x="237134" y="406603"/>
                  </a:lnTo>
                  <a:lnTo>
                    <a:pt x="228917" y="411518"/>
                  </a:lnTo>
                  <a:lnTo>
                    <a:pt x="221627" y="414909"/>
                  </a:lnTo>
                  <a:lnTo>
                    <a:pt x="188468" y="419531"/>
                  </a:lnTo>
                  <a:lnTo>
                    <a:pt x="168275" y="416953"/>
                  </a:lnTo>
                  <a:lnTo>
                    <a:pt x="136093" y="396328"/>
                  </a:lnTo>
                  <a:lnTo>
                    <a:pt x="114820" y="356489"/>
                  </a:lnTo>
                  <a:lnTo>
                    <a:pt x="104190" y="305968"/>
                  </a:lnTo>
                  <a:lnTo>
                    <a:pt x="102857" y="277241"/>
                  </a:lnTo>
                  <a:lnTo>
                    <a:pt x="104127" y="247180"/>
                  </a:lnTo>
                  <a:lnTo>
                    <a:pt x="114287" y="195148"/>
                  </a:lnTo>
                  <a:lnTo>
                    <a:pt x="134924" y="155105"/>
                  </a:lnTo>
                  <a:lnTo>
                    <a:pt x="167868" y="134480"/>
                  </a:lnTo>
                  <a:lnTo>
                    <a:pt x="189090" y="131902"/>
                  </a:lnTo>
                  <a:lnTo>
                    <a:pt x="197345" y="132105"/>
                  </a:lnTo>
                  <a:lnTo>
                    <a:pt x="238988" y="144818"/>
                  </a:lnTo>
                  <a:lnTo>
                    <a:pt x="259321" y="84467"/>
                  </a:lnTo>
                  <a:lnTo>
                    <a:pt x="241109" y="73698"/>
                  </a:lnTo>
                  <a:lnTo>
                    <a:pt x="219735" y="65989"/>
                  </a:lnTo>
                  <a:lnTo>
                    <a:pt x="195211" y="61366"/>
                  </a:lnTo>
                  <a:lnTo>
                    <a:pt x="167538" y="59829"/>
                  </a:lnTo>
                  <a:lnTo>
                    <a:pt x="129273" y="63766"/>
                  </a:lnTo>
                  <a:lnTo>
                    <a:pt x="67056" y="95338"/>
                  </a:lnTo>
                  <a:lnTo>
                    <a:pt x="24257" y="156311"/>
                  </a:lnTo>
                  <a:lnTo>
                    <a:pt x="10782" y="193255"/>
                  </a:lnTo>
                  <a:lnTo>
                    <a:pt x="2692" y="233781"/>
                  </a:lnTo>
                  <a:lnTo>
                    <a:pt x="0" y="277876"/>
                  </a:lnTo>
                  <a:lnTo>
                    <a:pt x="2667" y="322211"/>
                  </a:lnTo>
                  <a:lnTo>
                    <a:pt x="10693" y="362864"/>
                  </a:lnTo>
                  <a:lnTo>
                    <a:pt x="24079" y="399821"/>
                  </a:lnTo>
                  <a:lnTo>
                    <a:pt x="42811" y="433082"/>
                  </a:lnTo>
                  <a:lnTo>
                    <a:pt x="95237" y="480199"/>
                  </a:lnTo>
                  <a:lnTo>
                    <a:pt x="166916" y="495909"/>
                  </a:lnTo>
                  <a:lnTo>
                    <a:pt x="195364" y="494334"/>
                  </a:lnTo>
                  <a:lnTo>
                    <a:pt x="220345" y="489597"/>
                  </a:lnTo>
                  <a:lnTo>
                    <a:pt x="241871" y="481698"/>
                  </a:lnTo>
                  <a:lnTo>
                    <a:pt x="259918" y="470636"/>
                  </a:lnTo>
                  <a:close/>
                </a:path>
                <a:path w="1838325" h="509270">
                  <a:moveTo>
                    <a:pt x="650417" y="489750"/>
                  </a:moveTo>
                  <a:lnTo>
                    <a:pt x="621068" y="399211"/>
                  </a:lnTo>
                  <a:lnTo>
                    <a:pt x="602500" y="341922"/>
                  </a:lnTo>
                  <a:lnTo>
                    <a:pt x="541210" y="152831"/>
                  </a:lnTo>
                  <a:lnTo>
                    <a:pt x="513067" y="65989"/>
                  </a:lnTo>
                  <a:lnTo>
                    <a:pt x="508139" y="65989"/>
                  </a:lnTo>
                  <a:lnTo>
                    <a:pt x="508139" y="341922"/>
                  </a:lnTo>
                  <a:lnTo>
                    <a:pt x="408978" y="341922"/>
                  </a:lnTo>
                  <a:lnTo>
                    <a:pt x="448398" y="203962"/>
                  </a:lnTo>
                  <a:lnTo>
                    <a:pt x="458863" y="164020"/>
                  </a:lnTo>
                  <a:lnTo>
                    <a:pt x="460717" y="152831"/>
                  </a:lnTo>
                  <a:lnTo>
                    <a:pt x="461530" y="158991"/>
                  </a:lnTo>
                  <a:lnTo>
                    <a:pt x="470573" y="203962"/>
                  </a:lnTo>
                  <a:lnTo>
                    <a:pt x="508139" y="341922"/>
                  </a:lnTo>
                  <a:lnTo>
                    <a:pt x="508139" y="65989"/>
                  </a:lnTo>
                  <a:lnTo>
                    <a:pt x="415759" y="65989"/>
                  </a:lnTo>
                  <a:lnTo>
                    <a:pt x="277787" y="489750"/>
                  </a:lnTo>
                  <a:lnTo>
                    <a:pt x="367093" y="489750"/>
                  </a:lnTo>
                  <a:lnTo>
                    <a:pt x="394195" y="399211"/>
                  </a:lnTo>
                  <a:lnTo>
                    <a:pt x="521690" y="399211"/>
                  </a:lnTo>
                  <a:lnTo>
                    <a:pt x="547560" y="489750"/>
                  </a:lnTo>
                  <a:lnTo>
                    <a:pt x="650417" y="489750"/>
                  </a:lnTo>
                  <a:close/>
                </a:path>
                <a:path w="1838325" h="509270">
                  <a:moveTo>
                    <a:pt x="987323" y="65976"/>
                  </a:moveTo>
                  <a:lnTo>
                    <a:pt x="894943" y="65976"/>
                  </a:lnTo>
                  <a:lnTo>
                    <a:pt x="894943" y="363486"/>
                  </a:lnTo>
                  <a:lnTo>
                    <a:pt x="894080" y="376783"/>
                  </a:lnTo>
                  <a:lnTo>
                    <a:pt x="873594" y="412623"/>
                  </a:lnTo>
                  <a:lnTo>
                    <a:pt x="844435" y="420751"/>
                  </a:lnTo>
                  <a:lnTo>
                    <a:pt x="833577" y="419836"/>
                  </a:lnTo>
                  <a:lnTo>
                    <a:pt x="801281" y="397814"/>
                  </a:lnTo>
                  <a:lnTo>
                    <a:pt x="793318" y="364096"/>
                  </a:lnTo>
                  <a:lnTo>
                    <a:pt x="793318" y="65976"/>
                  </a:lnTo>
                  <a:lnTo>
                    <a:pt x="692924" y="65976"/>
                  </a:lnTo>
                  <a:lnTo>
                    <a:pt x="692924" y="364718"/>
                  </a:lnTo>
                  <a:lnTo>
                    <a:pt x="695502" y="393357"/>
                  </a:lnTo>
                  <a:lnTo>
                    <a:pt x="716127" y="441401"/>
                  </a:lnTo>
                  <a:lnTo>
                    <a:pt x="756272" y="476427"/>
                  </a:lnTo>
                  <a:lnTo>
                    <a:pt x="809244" y="494296"/>
                  </a:lnTo>
                  <a:lnTo>
                    <a:pt x="840130" y="496519"/>
                  </a:lnTo>
                  <a:lnTo>
                    <a:pt x="871245" y="494271"/>
                  </a:lnTo>
                  <a:lnTo>
                    <a:pt x="924369" y="476250"/>
                  </a:lnTo>
                  <a:lnTo>
                    <a:pt x="964285" y="440994"/>
                  </a:lnTo>
                  <a:lnTo>
                    <a:pt x="984770" y="393103"/>
                  </a:lnTo>
                  <a:lnTo>
                    <a:pt x="987323" y="364718"/>
                  </a:lnTo>
                  <a:lnTo>
                    <a:pt x="987323" y="65976"/>
                  </a:lnTo>
                  <a:close/>
                </a:path>
                <a:path w="1838325" h="509270">
                  <a:moveTo>
                    <a:pt x="1294714" y="11112"/>
                  </a:moveTo>
                  <a:lnTo>
                    <a:pt x="1270698" y="0"/>
                  </a:lnTo>
                  <a:lnTo>
                    <a:pt x="1029233" y="508863"/>
                  </a:lnTo>
                  <a:lnTo>
                    <a:pt x="1058265" y="508863"/>
                  </a:lnTo>
                  <a:lnTo>
                    <a:pt x="1294714" y="11112"/>
                  </a:lnTo>
                  <a:close/>
                </a:path>
                <a:path w="1838325" h="509270">
                  <a:moveTo>
                    <a:pt x="1520139" y="373938"/>
                  </a:moveTo>
                  <a:lnTo>
                    <a:pt x="1503032" y="314337"/>
                  </a:lnTo>
                  <a:lnTo>
                    <a:pt x="1473352" y="283845"/>
                  </a:lnTo>
                  <a:lnTo>
                    <a:pt x="1422184" y="257505"/>
                  </a:lnTo>
                  <a:lnTo>
                    <a:pt x="1393520" y="244906"/>
                  </a:lnTo>
                  <a:lnTo>
                    <a:pt x="1368894" y="227863"/>
                  </a:lnTo>
                  <a:lnTo>
                    <a:pt x="1351661" y="204228"/>
                  </a:lnTo>
                  <a:lnTo>
                    <a:pt x="1345171" y="171881"/>
                  </a:lnTo>
                  <a:lnTo>
                    <a:pt x="1350403" y="136131"/>
                  </a:lnTo>
                  <a:lnTo>
                    <a:pt x="1365732" y="108508"/>
                  </a:lnTo>
                  <a:lnTo>
                    <a:pt x="1390662" y="90703"/>
                  </a:lnTo>
                  <a:lnTo>
                    <a:pt x="1424647" y="84404"/>
                  </a:lnTo>
                  <a:lnTo>
                    <a:pt x="1445831" y="86194"/>
                  </a:lnTo>
                  <a:lnTo>
                    <a:pt x="1464691" y="90868"/>
                  </a:lnTo>
                  <a:lnTo>
                    <a:pt x="1480781" y="97396"/>
                  </a:lnTo>
                  <a:lnTo>
                    <a:pt x="1493647" y="104736"/>
                  </a:lnTo>
                  <a:lnTo>
                    <a:pt x="1503502" y="81940"/>
                  </a:lnTo>
                  <a:lnTo>
                    <a:pt x="1488554" y="73279"/>
                  </a:lnTo>
                  <a:lnTo>
                    <a:pt x="1469847" y="66230"/>
                  </a:lnTo>
                  <a:lnTo>
                    <a:pt x="1447800" y="61493"/>
                  </a:lnTo>
                  <a:lnTo>
                    <a:pt x="1422806" y="59753"/>
                  </a:lnTo>
                  <a:lnTo>
                    <a:pt x="1376172" y="68884"/>
                  </a:lnTo>
                  <a:lnTo>
                    <a:pt x="1340878" y="93484"/>
                  </a:lnTo>
                  <a:lnTo>
                    <a:pt x="1318514" y="129413"/>
                  </a:lnTo>
                  <a:lnTo>
                    <a:pt x="1310690" y="172491"/>
                  </a:lnTo>
                  <a:lnTo>
                    <a:pt x="1314907" y="203619"/>
                  </a:lnTo>
                  <a:lnTo>
                    <a:pt x="1329639" y="233870"/>
                  </a:lnTo>
                  <a:lnTo>
                    <a:pt x="1357985" y="261467"/>
                  </a:lnTo>
                  <a:lnTo>
                    <a:pt x="1403096" y="284619"/>
                  </a:lnTo>
                  <a:lnTo>
                    <a:pt x="1440573" y="302056"/>
                  </a:lnTo>
                  <a:lnTo>
                    <a:pt x="1465999" y="322033"/>
                  </a:lnTo>
                  <a:lnTo>
                    <a:pt x="1480439" y="345948"/>
                  </a:lnTo>
                  <a:lnTo>
                    <a:pt x="1485011" y="375170"/>
                  </a:lnTo>
                  <a:lnTo>
                    <a:pt x="1478559" y="413715"/>
                  </a:lnTo>
                  <a:lnTo>
                    <a:pt x="1460220" y="443242"/>
                  </a:lnTo>
                  <a:lnTo>
                    <a:pt x="1431480" y="462153"/>
                  </a:lnTo>
                  <a:lnTo>
                    <a:pt x="1393850" y="468807"/>
                  </a:lnTo>
                  <a:lnTo>
                    <a:pt x="1369009" y="467194"/>
                  </a:lnTo>
                  <a:lnTo>
                    <a:pt x="1348498" y="462800"/>
                  </a:lnTo>
                  <a:lnTo>
                    <a:pt x="1331569" y="456323"/>
                  </a:lnTo>
                  <a:lnTo>
                    <a:pt x="1317472" y="448475"/>
                  </a:lnTo>
                  <a:lnTo>
                    <a:pt x="1306372" y="473125"/>
                  </a:lnTo>
                  <a:lnTo>
                    <a:pt x="1323238" y="482396"/>
                  </a:lnTo>
                  <a:lnTo>
                    <a:pt x="1343329" y="489597"/>
                  </a:lnTo>
                  <a:lnTo>
                    <a:pt x="1368044" y="494245"/>
                  </a:lnTo>
                  <a:lnTo>
                    <a:pt x="1398778" y="495909"/>
                  </a:lnTo>
                  <a:lnTo>
                    <a:pt x="1447114" y="487070"/>
                  </a:lnTo>
                  <a:lnTo>
                    <a:pt x="1485557" y="462178"/>
                  </a:lnTo>
                  <a:lnTo>
                    <a:pt x="1510957" y="423659"/>
                  </a:lnTo>
                  <a:lnTo>
                    <a:pt x="1520139" y="373938"/>
                  </a:lnTo>
                  <a:close/>
                </a:path>
                <a:path w="1838325" h="509270">
                  <a:moveTo>
                    <a:pt x="1837944" y="184200"/>
                  </a:moveTo>
                  <a:lnTo>
                    <a:pt x="1832610" y="142633"/>
                  </a:lnTo>
                  <a:lnTo>
                    <a:pt x="1816506" y="108191"/>
                  </a:lnTo>
                  <a:lnTo>
                    <a:pt x="1803450" y="95567"/>
                  </a:lnTo>
                  <a:lnTo>
                    <a:pt x="1803450" y="182968"/>
                  </a:lnTo>
                  <a:lnTo>
                    <a:pt x="1795970" y="227698"/>
                  </a:lnTo>
                  <a:lnTo>
                    <a:pt x="1771802" y="261747"/>
                  </a:lnTo>
                  <a:lnTo>
                    <a:pt x="1728343" y="281813"/>
                  </a:lnTo>
                  <a:lnTo>
                    <a:pt x="1663001" y="284619"/>
                  </a:lnTo>
                  <a:lnTo>
                    <a:pt x="1642681" y="282765"/>
                  </a:lnTo>
                  <a:lnTo>
                    <a:pt x="1642681" y="91808"/>
                  </a:lnTo>
                  <a:lnTo>
                    <a:pt x="1651876" y="88442"/>
                  </a:lnTo>
                  <a:lnTo>
                    <a:pt x="1664474" y="85255"/>
                  </a:lnTo>
                  <a:lnTo>
                    <a:pt x="1680197" y="82880"/>
                  </a:lnTo>
                  <a:lnTo>
                    <a:pt x="1698739" y="81940"/>
                  </a:lnTo>
                  <a:lnTo>
                    <a:pt x="1745767" y="88455"/>
                  </a:lnTo>
                  <a:lnTo>
                    <a:pt x="1778355" y="107734"/>
                  </a:lnTo>
                  <a:lnTo>
                    <a:pt x="1797304" y="139369"/>
                  </a:lnTo>
                  <a:lnTo>
                    <a:pt x="1803450" y="182968"/>
                  </a:lnTo>
                  <a:lnTo>
                    <a:pt x="1803450" y="95567"/>
                  </a:lnTo>
                  <a:lnTo>
                    <a:pt x="1789518" y="82092"/>
                  </a:lnTo>
                  <a:lnTo>
                    <a:pt x="1789176" y="81940"/>
                  </a:lnTo>
                  <a:lnTo>
                    <a:pt x="1751533" y="65544"/>
                  </a:lnTo>
                  <a:lnTo>
                    <a:pt x="1702422" y="59753"/>
                  </a:lnTo>
                  <a:lnTo>
                    <a:pt x="1673669" y="61582"/>
                  </a:lnTo>
                  <a:lnTo>
                    <a:pt x="1647913" y="66535"/>
                  </a:lnTo>
                  <a:lnTo>
                    <a:pt x="1625854" y="73787"/>
                  </a:lnTo>
                  <a:lnTo>
                    <a:pt x="1608175" y="82550"/>
                  </a:lnTo>
                  <a:lnTo>
                    <a:pt x="1608175" y="489750"/>
                  </a:lnTo>
                  <a:lnTo>
                    <a:pt x="1642681" y="489750"/>
                  </a:lnTo>
                  <a:lnTo>
                    <a:pt x="1642681" y="305562"/>
                  </a:lnTo>
                  <a:lnTo>
                    <a:pt x="1664233" y="307403"/>
                  </a:lnTo>
                  <a:lnTo>
                    <a:pt x="1729613" y="305650"/>
                  </a:lnTo>
                  <a:lnTo>
                    <a:pt x="1778609" y="289674"/>
                  </a:lnTo>
                  <a:lnTo>
                    <a:pt x="1812277" y="262255"/>
                  </a:lnTo>
                  <a:lnTo>
                    <a:pt x="1831708" y="226174"/>
                  </a:lnTo>
                  <a:lnTo>
                    <a:pt x="1837944" y="184200"/>
                  </a:lnTo>
                  <a:close/>
                </a:path>
              </a:pathLst>
            </a:custGeom>
            <a:solidFill>
              <a:srgbClr val="182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15552" y="411554"/>
            <a:ext cx="8644258" cy="1211549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 marR="5080">
              <a:lnSpc>
                <a:spcPts val="9070"/>
              </a:lnSpc>
              <a:spcBef>
                <a:spcPts val="1019"/>
              </a:spcBef>
            </a:pPr>
            <a:r>
              <a:rPr lang="pt-BR" sz="6600" u="sng" spc="40" dirty="0">
                <a:solidFill>
                  <a:srgbClr val="182727"/>
                </a:solidFill>
              </a:rPr>
              <a:t>DESENVOLVIMENTO</a:t>
            </a:r>
            <a:endParaRPr sz="6600" u="sng" spc="285" dirty="0">
              <a:solidFill>
                <a:srgbClr val="182727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8253" y="2879207"/>
            <a:ext cx="18854471" cy="5772093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67310">
              <a:spcBef>
                <a:spcPts val="490"/>
              </a:spcBef>
            </a:pPr>
            <a:r>
              <a:rPr lang="pt-BR" sz="5400" dirty="0"/>
              <a:t>Conjunto de responsabilidades, diferenças e particularidades, definições técnicas:</a:t>
            </a:r>
          </a:p>
          <a:p>
            <a:pPr marL="12700" marR="67310">
              <a:spcBef>
                <a:spcPts val="490"/>
              </a:spcBef>
            </a:pPr>
            <a:endParaRPr lang="pt-BR" sz="4800" dirty="0"/>
          </a:p>
          <a:p>
            <a:pPr marL="698500" marR="67310" indent="-685800">
              <a:spcBef>
                <a:spcPts val="490"/>
              </a:spcBef>
              <a:buFont typeface="Arial" panose="020B0604020202020204" pitchFamily="34" charset="0"/>
              <a:buChar char="•"/>
            </a:pPr>
            <a:r>
              <a:rPr lang="pt-BR" sz="4800" dirty="0"/>
              <a:t>ACOMPANHAMENTO DE OBRA OU SERVIÇO TÉCNICO;</a:t>
            </a:r>
          </a:p>
          <a:p>
            <a:pPr marL="12700" marR="67310">
              <a:spcBef>
                <a:spcPts val="490"/>
              </a:spcBef>
            </a:pPr>
            <a:endParaRPr lang="pt-BR" sz="2000" dirty="0"/>
          </a:p>
          <a:p>
            <a:pPr marL="698500" marR="67310" indent="-685800">
              <a:spcBef>
                <a:spcPts val="490"/>
              </a:spcBef>
              <a:buFont typeface="Arial" panose="020B0604020202020204" pitchFamily="34" charset="0"/>
              <a:buChar char="•"/>
            </a:pPr>
            <a:r>
              <a:rPr lang="pt-BR" sz="4800" dirty="0"/>
              <a:t>DIREÇÃO OU CONDUÇÃO DE OBRA OU SERVIÇO TÉCNICO;</a:t>
            </a:r>
          </a:p>
          <a:p>
            <a:pPr marL="12700" marR="67310">
              <a:spcBef>
                <a:spcPts val="490"/>
              </a:spcBef>
            </a:pPr>
            <a:endParaRPr lang="pt-BR" sz="2000" dirty="0"/>
          </a:p>
          <a:p>
            <a:pPr marL="698500" marR="67310" indent="-685800">
              <a:spcBef>
                <a:spcPts val="490"/>
              </a:spcBef>
              <a:buFont typeface="Arial" panose="020B0604020202020204" pitchFamily="34" charset="0"/>
              <a:buChar char="•"/>
            </a:pPr>
            <a:r>
              <a:rPr lang="pt-BR" sz="4800" dirty="0"/>
              <a:t>EXECUÇÃO DE OBRA, SERVIÇO OU INSTALAÇÃO;</a:t>
            </a:r>
            <a:endParaRPr lang="pt-BR" sz="4800" spc="-350" dirty="0">
              <a:solidFill>
                <a:srgbClr val="182727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006191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</TotalTime>
  <Words>1031</Words>
  <Application>Microsoft Office PowerPoint</Application>
  <PresentationFormat>Personalizar</PresentationFormat>
  <Paragraphs>93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Arial</vt:lpstr>
      <vt:lpstr>Calibri</vt:lpstr>
      <vt:lpstr>Microsoft Sans Serif</vt:lpstr>
      <vt:lpstr>Office Theme</vt:lpstr>
      <vt:lpstr>Apresentação do PowerPoint</vt:lpstr>
      <vt:lpstr>Apresentação do PowerPoint</vt:lpstr>
      <vt:lpstr>Apresentação do PowerPoint</vt:lpstr>
      <vt:lpstr>OBJETIVO</vt:lpstr>
      <vt:lpstr>Problemas Técnicos / Legais</vt:lpstr>
      <vt:lpstr>Problemas Técnicos / Legais</vt:lpstr>
      <vt:lpstr>Problemas Técnicos / Legais</vt:lpstr>
      <vt:lpstr>DESENVOLVIMENTO</vt:lpstr>
      <vt:lpstr>DESENVOLVIMENTO</vt:lpstr>
      <vt:lpstr>PROPOSIÇÕES</vt:lpstr>
      <vt:lpstr>Órgãos públicos:</vt:lpstr>
      <vt:lpstr>Órgãos públicos:</vt:lpstr>
      <vt:lpstr>Apresentação do PowerPoint</vt:lpstr>
      <vt:lpstr>Profissionais</vt:lpstr>
      <vt:lpstr>Apresentação do PowerPoint</vt:lpstr>
      <vt:lpstr>Apresentação do PowerPoint</vt:lpstr>
      <vt:lpstr>Apresentação do PowerPoint</vt:lpstr>
      <vt:lpstr>Apresentação do PowerPoint</vt:lpstr>
      <vt:lpstr>Profissionais:</vt:lpstr>
      <vt:lpstr>Profissionais</vt:lpstr>
      <vt:lpstr>Profissionais:</vt:lpstr>
      <vt:lpstr>Profissionais</vt:lpstr>
      <vt:lpstr>OBRIGADA!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Fernanda Menegari Querido</cp:lastModifiedBy>
  <cp:revision>6</cp:revision>
  <dcterms:created xsi:type="dcterms:W3CDTF">2022-07-08T20:32:05Z</dcterms:created>
  <dcterms:modified xsi:type="dcterms:W3CDTF">2023-03-29T18:31:31Z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2022-07-08T00:00:00Z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2022-07-08T00:00:00Z</vt:filetime>
  </property>
</Properties>
</file>