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03" r:id="rId3"/>
    <p:sldId id="304" r:id="rId4"/>
    <p:sldId id="305" r:id="rId5"/>
    <p:sldId id="325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18"/>
  </p:normalViewPr>
  <p:slideViewPr>
    <p:cSldViewPr snapToGrid="0" showGuides="1">
      <p:cViewPr varScale="1">
        <p:scale>
          <a:sx n="120" d="100"/>
          <a:sy n="120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A77EB-6E85-9C6B-2311-7EA60AF2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BDDBE-1FFC-E7E7-40DC-495132130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5D46A-38C0-9BDF-5010-E3A3F41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BA011-49FF-1C57-6951-86D408D2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BAC26-E55C-F503-CC37-71EF1B7D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13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B16B7-604F-1B6F-EFA2-36D95491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F72615-0244-D15B-2151-B70301BA9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7E1DC-F255-D899-ED95-07D9FC79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679CCC-D193-5B9E-8577-C511E9B4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857EE7-28D5-FDEA-ED20-DA3FBF38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00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52745E-35DA-C163-5D43-A9CF42796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EB6121-F6B7-B522-C14B-07853F8E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3DE6B7-30BF-0E5A-58D1-9084A291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4466FC-BCDD-06DC-CD02-A1486B80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0A7EDA-293C-52D8-12C5-47F2E15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948AD-E842-4C3F-7FE6-B473CA86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BB8B1-D35D-AE10-5055-7E510D17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068280-D04C-3956-579C-587166EA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A05A72-F049-774E-E2FD-D6DB37D7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A8BB8-394D-CB1A-8EAA-8355C18F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2268E-0A6D-9805-B0B1-9535A69D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3D8877-87D9-7828-FD1D-AA77DA46B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984E3D-4232-FFDE-6171-EE1BC9C4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D0C2-5717-5AF4-A20A-1B0FBF2F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BE833-4A0B-A848-75E0-FF3EBE67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7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96910-5265-0ED9-89E8-742FB779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D50477-E51B-9156-08BD-EF5717A96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3E5A5E-4F55-0FCA-6DEC-28818B9C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46C35C-11AD-1193-785F-A49BB300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CA4357-0FAE-AE65-30E0-712A2F9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575925-8DB9-3EEA-BD40-96296AA2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B6FF-A7CD-0B42-C185-D9D2A162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A1B406-D3D4-12C8-42CA-58D385BD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FCFF3-E124-4845-E0A9-3FDA32589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E18CAB-8823-9277-B073-25E546424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030DA9-9E0D-C495-223A-8830BA3AF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12CFA8-5AC4-DC3A-BED6-0A56B08C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9F56DD-39C1-96B5-936E-3B2A3D65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E1DC03-DDCA-83A9-6BA4-7F6825E6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8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9EBE4-ED23-F552-CEDA-75FF5B46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E6619E-C7F4-D29B-4901-26F8CC51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3113D8-093A-55C5-AB0D-F665657C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2D9D12-8B73-7792-D401-E8B545D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9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4FCB05-47C6-FDF2-6FC6-77C002AB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2BE8EB-D779-9233-BB6C-B5C5BDDF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C882FE-403E-0087-EC1D-3DE218C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7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9C350-EC64-AA96-35A6-5FC10D56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F4642-A812-65C8-9581-E848F74F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F9A1DC-4663-801C-BF82-6624EE872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6DD337-B5B7-D48C-6BC3-BDCDDE66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5B029F-DF9C-9082-AD85-00DFF1CB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03F39-22B5-8AD8-C31A-8DF59E08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18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5DB7E-D83F-B3FE-78E4-BBEC4CA7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73884B-E912-D4E6-3213-C60EF6A5C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18CDF6-DA71-3E54-334B-5D24BC5C5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9F24B5-BA72-9507-5A4F-17B75497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59C64-1A42-3769-8123-1CBA1A66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BDAC6E-3095-EC59-3568-B97AF6EF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3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28BE91-9A07-9249-9CBB-8CF81B7B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9FCB23-04AD-0A61-5B95-BD2B16C2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BEBDA9-8A54-60EC-BC00-D9E90E745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9C2D-F893-AD44-8111-7E1FFED17554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280DB8-547D-AED1-9868-D0851343F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927FD-CE2E-AC61-93BB-C7FD94BAA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0891-5617-8044-B3FE-7794D86C6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7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D0AAFC-924A-775E-7175-1C7DCF9EB50E}"/>
              </a:ext>
            </a:extLst>
          </p:cNvPr>
          <p:cNvSpPr txBox="1"/>
          <p:nvPr/>
        </p:nvSpPr>
        <p:spPr>
          <a:xfrm>
            <a:off x="2722989" y="3429000"/>
            <a:ext cx="3373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>
                <a:latin typeface="Dax Light" pitchFamily="2" charset="0"/>
              </a:rPr>
              <a:t>Orlando Barbosa de Freitas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F272D7-D637-008E-75DE-9CC7230FB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5" t="15180" r="36242" b="17247"/>
          <a:stretch/>
        </p:blipFill>
        <p:spPr>
          <a:xfrm>
            <a:off x="6095998" y="-367785"/>
            <a:ext cx="4110319" cy="72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9B54CD-2ECF-D849-B16C-D4982E2B1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153122"/>
            <a:ext cx="7772400" cy="45517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6DE830-32AE-6E28-85FB-3065E32DACBB}"/>
              </a:ext>
            </a:extLst>
          </p:cNvPr>
          <p:cNvSpPr txBox="1"/>
          <p:nvPr/>
        </p:nvSpPr>
        <p:spPr>
          <a:xfrm>
            <a:off x="2505075" y="5793978"/>
            <a:ext cx="3724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Dax Light" pitchFamily="2" charset="0"/>
              </a:rPr>
              <a:t>Orlando Barbosa de Freitas</a:t>
            </a:r>
          </a:p>
          <a:p>
            <a:r>
              <a:rPr lang="pt-BR" sz="1500" dirty="0">
                <a:latin typeface="Dax Light" pitchFamily="2" charset="0"/>
              </a:rPr>
              <a:t>Residência </a:t>
            </a:r>
            <a:r>
              <a:rPr lang="pt-BR" sz="1500" dirty="0" err="1">
                <a:latin typeface="Dax Light" pitchFamily="2" charset="0"/>
              </a:rPr>
              <a:t>Leontino</a:t>
            </a:r>
            <a:r>
              <a:rPr lang="pt-BR" sz="1500" dirty="0">
                <a:latin typeface="Dax Light" pitchFamily="2" charset="0"/>
              </a:rPr>
              <a:t> Balbo | 1970</a:t>
            </a:r>
          </a:p>
          <a:p>
            <a:r>
              <a:rPr lang="pt-BR" sz="1500" dirty="0">
                <a:latin typeface="Dax Light" pitchFamily="2" charset="0"/>
              </a:rPr>
              <a:t>Fonte: Arquivo Fernando Gobbo Ferreira</a:t>
            </a:r>
          </a:p>
        </p:txBody>
      </p:sp>
    </p:spTree>
    <p:extLst>
      <p:ext uri="{BB962C8B-B14F-4D97-AF65-F5344CB8AC3E}">
        <p14:creationId xmlns:p14="http://schemas.microsoft.com/office/powerpoint/2010/main" val="20336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FFCC3B6-9350-0BCC-0100-D89A4A4AE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075" y="1064021"/>
            <a:ext cx="7181850" cy="472995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EDFD1D-315F-9C29-C035-5F7660930A83}"/>
              </a:ext>
            </a:extLst>
          </p:cNvPr>
          <p:cNvSpPr txBox="1"/>
          <p:nvPr/>
        </p:nvSpPr>
        <p:spPr>
          <a:xfrm>
            <a:off x="2505075" y="5793978"/>
            <a:ext cx="37242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Dax Light" pitchFamily="2" charset="0"/>
              </a:rPr>
              <a:t>Orlando Barbosa de Freitas</a:t>
            </a:r>
          </a:p>
          <a:p>
            <a:r>
              <a:rPr lang="pt-BR" sz="1500" dirty="0">
                <a:latin typeface="Dax Light" pitchFamily="2" charset="0"/>
              </a:rPr>
              <a:t>Residência </a:t>
            </a:r>
            <a:r>
              <a:rPr lang="pt-BR" sz="1500" dirty="0" err="1">
                <a:latin typeface="Dax Light" pitchFamily="2" charset="0"/>
              </a:rPr>
              <a:t>Leontino</a:t>
            </a:r>
            <a:r>
              <a:rPr lang="pt-BR" sz="1500" dirty="0">
                <a:latin typeface="Dax Light" pitchFamily="2" charset="0"/>
              </a:rPr>
              <a:t> Balbo | 1970</a:t>
            </a:r>
          </a:p>
          <a:p>
            <a:r>
              <a:rPr lang="pt-BR" sz="1500" dirty="0">
                <a:latin typeface="Dax Light" pitchFamily="2" charset="0"/>
              </a:rPr>
              <a:t>Fonte: Arquivo Fernando Gobbo Ferreira</a:t>
            </a:r>
          </a:p>
          <a:p>
            <a:endParaRPr lang="pt-BR" sz="1500" dirty="0">
              <a:latin typeface="Da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8BC75AE-3D60-6E77-36E7-B0029EFB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94" y="6007"/>
            <a:ext cx="3905636" cy="68519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EB5180-D00C-093C-DEC4-14765544181E}"/>
              </a:ext>
            </a:extLst>
          </p:cNvPr>
          <p:cNvSpPr txBox="1"/>
          <p:nvPr/>
        </p:nvSpPr>
        <p:spPr>
          <a:xfrm>
            <a:off x="5249210" y="6227058"/>
            <a:ext cx="3724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Dax Light" pitchFamily="2" charset="0"/>
              </a:rPr>
              <a:t>Orlando Barbosa de Freitas</a:t>
            </a:r>
          </a:p>
          <a:p>
            <a:r>
              <a:rPr lang="pt-BR" sz="1500" dirty="0">
                <a:latin typeface="Dax Light" pitchFamily="2" charset="0"/>
              </a:rPr>
              <a:t>Edifício Minas Gerais | 1976</a:t>
            </a:r>
          </a:p>
        </p:txBody>
      </p:sp>
    </p:spTree>
    <p:extLst>
      <p:ext uri="{BB962C8B-B14F-4D97-AF65-F5344CB8AC3E}">
        <p14:creationId xmlns:p14="http://schemas.microsoft.com/office/powerpoint/2010/main" val="2081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BF80DC-BFB4-3D6B-FB93-EC36FB5F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0"/>
            <a:ext cx="3905636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A2E3248-0B89-8E9A-D07A-4873C3A917E4}"/>
              </a:ext>
            </a:extLst>
          </p:cNvPr>
          <p:cNvSpPr txBox="1"/>
          <p:nvPr/>
        </p:nvSpPr>
        <p:spPr>
          <a:xfrm>
            <a:off x="3848099" y="6227058"/>
            <a:ext cx="3724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Dax Light" pitchFamily="2" charset="0"/>
              </a:rPr>
              <a:t>Orlando Barbosa de Freitas</a:t>
            </a:r>
          </a:p>
          <a:p>
            <a:r>
              <a:rPr lang="pt-BR" sz="1500" dirty="0">
                <a:latin typeface="Dax Light" pitchFamily="2" charset="0"/>
              </a:rPr>
              <a:t>Edifício Monte Castelo | 1982</a:t>
            </a:r>
          </a:p>
        </p:txBody>
      </p:sp>
    </p:spTree>
    <p:extLst>
      <p:ext uri="{BB962C8B-B14F-4D97-AF65-F5344CB8AC3E}">
        <p14:creationId xmlns:p14="http://schemas.microsoft.com/office/powerpoint/2010/main" val="17970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Dax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Luisa Miranda</dc:creator>
  <cp:lastModifiedBy>Ana Luisa Miranda</cp:lastModifiedBy>
  <cp:revision>1</cp:revision>
  <dcterms:created xsi:type="dcterms:W3CDTF">2022-10-03T13:10:41Z</dcterms:created>
  <dcterms:modified xsi:type="dcterms:W3CDTF">2022-10-03T13:12:05Z</dcterms:modified>
</cp:coreProperties>
</file>